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4.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7.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4"/>
  </p:sldMasterIdLst>
  <p:notesMasterIdLst>
    <p:notesMasterId r:id="rId19"/>
  </p:notesMasterIdLst>
  <p:sldIdLst>
    <p:sldId id="257" r:id="rId5"/>
    <p:sldId id="271" r:id="rId6"/>
    <p:sldId id="272" r:id="rId7"/>
    <p:sldId id="260" r:id="rId8"/>
    <p:sldId id="261" r:id="rId9"/>
    <p:sldId id="393" r:id="rId10"/>
    <p:sldId id="263" r:id="rId11"/>
    <p:sldId id="394" r:id="rId12"/>
    <p:sldId id="264" r:id="rId13"/>
    <p:sldId id="265" r:id="rId14"/>
    <p:sldId id="266" r:id="rId15"/>
    <p:sldId id="270" r:id="rId16"/>
    <p:sldId id="268" r:id="rId17"/>
    <p:sldId id="392" r:id="rId18"/>
  </p:sldIdLst>
  <p:sldSz cx="9144000" cy="6858000" type="screen4x3"/>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0FEE4-B5CF-4025-A1CD-6FC2CB1D924F}" v="624" dt="2020-08-03T19:34:45.6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39" autoAdjust="0"/>
    <p:restoredTop sz="94872" autoAdjust="0"/>
  </p:normalViewPr>
  <p:slideViewPr>
    <p:cSldViewPr snapToGrid="0">
      <p:cViewPr varScale="1">
        <p:scale>
          <a:sx n="105" d="100"/>
          <a:sy n="105" d="100"/>
        </p:scale>
        <p:origin x="846" y="78"/>
      </p:cViewPr>
      <p:guideLst>
        <p:guide orient="horz" pos="2160"/>
        <p:guide pos="2880"/>
      </p:guideLst>
    </p:cSldViewPr>
  </p:slideViewPr>
  <p:outlineViewPr>
    <p:cViewPr>
      <p:scale>
        <a:sx n="33" d="100"/>
        <a:sy n="33" d="100"/>
      </p:scale>
      <p:origin x="0" y="-1229"/>
    </p:cViewPr>
  </p:outlineViewPr>
  <p:notesTextViewPr>
    <p:cViewPr>
      <p:scale>
        <a:sx n="1" d="1"/>
        <a:sy n="1" d="1"/>
      </p:scale>
      <p:origin x="0" y="0"/>
    </p:cViewPr>
  </p:notesTextViewPr>
  <p:notesViewPr>
    <p:cSldViewPr snapToGrid="0">
      <p:cViewPr varScale="1">
        <p:scale>
          <a:sx n="61" d="100"/>
          <a:sy n="61" d="100"/>
        </p:scale>
        <p:origin x="955" y="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on, Paul, VBABALT\ACAD" userId="51d68bab-254c-48af-9179-ee4da02f2d08" providerId="ADAL" clId="{7790FEE4-B5CF-4025-A1CD-6FC2CB1D924F}"/>
    <pc:docChg chg="undo redo custSel addSld delSld modSld sldOrd modMainMaster">
      <pc:chgData name="Peterson, Paul, VBABALT\ACAD" userId="51d68bab-254c-48af-9179-ee4da02f2d08" providerId="ADAL" clId="{7790FEE4-B5CF-4025-A1CD-6FC2CB1D924F}" dt="2020-07-22T12:42:52.823" v="1464" actId="20577"/>
      <pc:docMkLst>
        <pc:docMk/>
      </pc:docMkLst>
      <pc:sldChg chg="modSp">
        <pc:chgData name="Peterson, Paul, VBABALT\ACAD" userId="51d68bab-254c-48af-9179-ee4da02f2d08" providerId="ADAL" clId="{7790FEE4-B5CF-4025-A1CD-6FC2CB1D924F}" dt="2020-07-13T19:42:09.851" v="8" actId="20577"/>
        <pc:sldMkLst>
          <pc:docMk/>
          <pc:sldMk cId="303315381" sldId="257"/>
        </pc:sldMkLst>
        <pc:spChg chg="mod">
          <ac:chgData name="Peterson, Paul, VBABALT\ACAD" userId="51d68bab-254c-48af-9179-ee4da02f2d08" providerId="ADAL" clId="{7790FEE4-B5CF-4025-A1CD-6FC2CB1D924F}" dt="2020-07-13T19:42:09.851" v="8" actId="20577"/>
          <ac:spMkLst>
            <pc:docMk/>
            <pc:sldMk cId="303315381" sldId="257"/>
            <ac:spMk id="7" creationId="{A4C843A1-D822-4A64-A36B-6C1C40AD4738}"/>
          </ac:spMkLst>
        </pc:spChg>
      </pc:sldChg>
      <pc:sldChg chg="del">
        <pc:chgData name="Peterson, Paul, VBABALT\ACAD" userId="51d68bab-254c-48af-9179-ee4da02f2d08" providerId="ADAL" clId="{7790FEE4-B5CF-4025-A1CD-6FC2CB1D924F}" dt="2020-07-14T17:29:41.759" v="68" actId="2696"/>
        <pc:sldMkLst>
          <pc:docMk/>
          <pc:sldMk cId="1486960891" sldId="259"/>
        </pc:sldMkLst>
      </pc:sldChg>
      <pc:sldChg chg="delSp modSp modNotesTx">
        <pc:chgData name="Peterson, Paul, VBABALT\ACAD" userId="51d68bab-254c-48af-9179-ee4da02f2d08" providerId="ADAL" clId="{7790FEE4-B5CF-4025-A1CD-6FC2CB1D924F}" dt="2020-07-22T12:41:29.952" v="1455" actId="20577"/>
        <pc:sldMkLst>
          <pc:docMk/>
          <pc:sldMk cId="3992795627" sldId="260"/>
        </pc:sldMkLst>
        <pc:spChg chg="mod">
          <ac:chgData name="Peterson, Paul, VBABALT\ACAD" userId="51d68bab-254c-48af-9179-ee4da02f2d08" providerId="ADAL" clId="{7790FEE4-B5CF-4025-A1CD-6FC2CB1D924F}" dt="2020-07-22T12:41:29.952" v="1455" actId="20577"/>
          <ac:spMkLst>
            <pc:docMk/>
            <pc:sldMk cId="3992795627" sldId="260"/>
            <ac:spMk id="3" creationId="{00000000-0000-0000-0000-000000000000}"/>
          </ac:spMkLst>
        </pc:spChg>
        <pc:spChg chg="del mod">
          <ac:chgData name="Peterson, Paul, VBABALT\ACAD" userId="51d68bab-254c-48af-9179-ee4da02f2d08" providerId="ADAL" clId="{7790FEE4-B5CF-4025-A1CD-6FC2CB1D924F}" dt="2020-07-14T18:40:30.270" v="492"/>
          <ac:spMkLst>
            <pc:docMk/>
            <pc:sldMk cId="3992795627" sldId="260"/>
            <ac:spMk id="5" creationId="{FAF09251-E6C1-48CD-A387-999960520DE2}"/>
          </ac:spMkLst>
        </pc:spChg>
        <pc:spChg chg="del mod">
          <ac:chgData name="Peterson, Paul, VBABALT\ACAD" userId="51d68bab-254c-48af-9179-ee4da02f2d08" providerId="ADAL" clId="{7790FEE4-B5CF-4025-A1CD-6FC2CB1D924F}" dt="2020-07-14T18:40:30.270" v="494"/>
          <ac:spMkLst>
            <pc:docMk/>
            <pc:sldMk cId="3992795627" sldId="260"/>
            <ac:spMk id="6" creationId="{32FD9814-3587-4237-BC58-FBEF7D223C31}"/>
          </ac:spMkLst>
        </pc:spChg>
      </pc:sldChg>
      <pc:sldChg chg="delSp modSp modNotesTx">
        <pc:chgData name="Peterson, Paul, VBABALT\ACAD" userId="51d68bab-254c-48af-9179-ee4da02f2d08" providerId="ADAL" clId="{7790FEE4-B5CF-4025-A1CD-6FC2CB1D924F}" dt="2020-07-14T17:45:21.073" v="326" actId="255"/>
        <pc:sldMkLst>
          <pc:docMk/>
          <pc:sldMk cId="1937378191" sldId="261"/>
        </pc:sldMkLst>
        <pc:spChg chg="mod">
          <ac:chgData name="Peterson, Paul, VBABALT\ACAD" userId="51d68bab-254c-48af-9179-ee4da02f2d08" providerId="ADAL" clId="{7790FEE4-B5CF-4025-A1CD-6FC2CB1D924F}" dt="2020-07-14T17:45:21.073" v="326" actId="255"/>
          <ac:spMkLst>
            <pc:docMk/>
            <pc:sldMk cId="1937378191" sldId="261"/>
            <ac:spMk id="3" creationId="{00000000-0000-0000-0000-000000000000}"/>
          </ac:spMkLst>
        </pc:spChg>
        <pc:spChg chg="del mod">
          <ac:chgData name="Peterson, Paul, VBABALT\ACAD" userId="51d68bab-254c-48af-9179-ee4da02f2d08" providerId="ADAL" clId="{7790FEE4-B5CF-4025-A1CD-6FC2CB1D924F}" dt="2020-07-14T17:40:28.949" v="204"/>
          <ac:spMkLst>
            <pc:docMk/>
            <pc:sldMk cId="1937378191" sldId="261"/>
            <ac:spMk id="5" creationId="{3798DE9D-0DD5-4A40-999B-6384081FF3FA}"/>
          </ac:spMkLst>
        </pc:spChg>
        <pc:spChg chg="del mod">
          <ac:chgData name="Peterson, Paul, VBABALT\ACAD" userId="51d68bab-254c-48af-9179-ee4da02f2d08" providerId="ADAL" clId="{7790FEE4-B5CF-4025-A1CD-6FC2CB1D924F}" dt="2020-07-14T17:40:28.962" v="206"/>
          <ac:spMkLst>
            <pc:docMk/>
            <pc:sldMk cId="1937378191" sldId="261"/>
            <ac:spMk id="6" creationId="{CDD84343-D142-4161-86E0-86A54C6D43FE}"/>
          </ac:spMkLst>
        </pc:spChg>
      </pc:sldChg>
      <pc:sldChg chg="del">
        <pc:chgData name="Peterson, Paul, VBABALT\ACAD" userId="51d68bab-254c-48af-9179-ee4da02f2d08" providerId="ADAL" clId="{7790FEE4-B5CF-4025-A1CD-6FC2CB1D924F}" dt="2020-07-14T18:20:36.038" v="368" actId="2696"/>
        <pc:sldMkLst>
          <pc:docMk/>
          <pc:sldMk cId="2769310499" sldId="262"/>
        </pc:sldMkLst>
      </pc:sldChg>
      <pc:sldChg chg="addSp delSp modSp modNotesTx">
        <pc:chgData name="Peterson, Paul, VBABALT\ACAD" userId="51d68bab-254c-48af-9179-ee4da02f2d08" providerId="ADAL" clId="{7790FEE4-B5CF-4025-A1CD-6FC2CB1D924F}" dt="2020-07-14T19:03:38.736" v="858" actId="20577"/>
        <pc:sldMkLst>
          <pc:docMk/>
          <pc:sldMk cId="2691551581" sldId="263"/>
        </pc:sldMkLst>
        <pc:spChg chg="mod">
          <ac:chgData name="Peterson, Paul, VBABALT\ACAD" userId="51d68bab-254c-48af-9179-ee4da02f2d08" providerId="ADAL" clId="{7790FEE4-B5CF-4025-A1CD-6FC2CB1D924F}" dt="2020-07-14T18:46:44.247" v="728" actId="20577"/>
          <ac:spMkLst>
            <pc:docMk/>
            <pc:sldMk cId="2691551581" sldId="263"/>
            <ac:spMk id="3" creationId="{00000000-0000-0000-0000-000000000000}"/>
          </ac:spMkLst>
        </pc:spChg>
        <pc:spChg chg="del mod">
          <ac:chgData name="Peterson, Paul, VBABALT\ACAD" userId="51d68bab-254c-48af-9179-ee4da02f2d08" providerId="ADAL" clId="{7790FEE4-B5CF-4025-A1CD-6FC2CB1D924F}" dt="2020-07-14T18:45:29.471" v="685"/>
          <ac:spMkLst>
            <pc:docMk/>
            <pc:sldMk cId="2691551581" sldId="263"/>
            <ac:spMk id="5" creationId="{712DD754-5F1E-4DD8-B638-EAE9A9E6733B}"/>
          </ac:spMkLst>
        </pc:spChg>
        <pc:spChg chg="del mod">
          <ac:chgData name="Peterson, Paul, VBABALT\ACAD" userId="51d68bab-254c-48af-9179-ee4da02f2d08" providerId="ADAL" clId="{7790FEE4-B5CF-4025-A1CD-6FC2CB1D924F}" dt="2020-07-14T18:45:29.493" v="687"/>
          <ac:spMkLst>
            <pc:docMk/>
            <pc:sldMk cId="2691551581" sldId="263"/>
            <ac:spMk id="6" creationId="{7D81A6B3-B4DF-4531-A495-BE54FFA34908}"/>
          </ac:spMkLst>
        </pc:spChg>
        <pc:graphicFrameChg chg="add del">
          <ac:chgData name="Peterson, Paul, VBABALT\ACAD" userId="51d68bab-254c-48af-9179-ee4da02f2d08" providerId="ADAL" clId="{7790FEE4-B5CF-4025-A1CD-6FC2CB1D924F}" dt="2020-07-14T18:44:48.805" v="648"/>
          <ac:graphicFrameMkLst>
            <pc:docMk/>
            <pc:sldMk cId="2691551581" sldId="263"/>
            <ac:graphicFrameMk id="4" creationId="{BA57E854-2210-435A-B56C-557B465729EB}"/>
          </ac:graphicFrameMkLst>
        </pc:graphicFrameChg>
      </pc:sldChg>
      <pc:sldChg chg="delSp modSp modNotesTx">
        <pc:chgData name="Peterson, Paul, VBABALT\ACAD" userId="51d68bab-254c-48af-9179-ee4da02f2d08" providerId="ADAL" clId="{7790FEE4-B5CF-4025-A1CD-6FC2CB1D924F}" dt="2020-07-14T19:18:26.290" v="935" actId="20577"/>
        <pc:sldMkLst>
          <pc:docMk/>
          <pc:sldMk cId="210054014" sldId="264"/>
        </pc:sldMkLst>
        <pc:spChg chg="mod">
          <ac:chgData name="Peterson, Paul, VBABALT\ACAD" userId="51d68bab-254c-48af-9179-ee4da02f2d08" providerId="ADAL" clId="{7790FEE4-B5CF-4025-A1CD-6FC2CB1D924F}" dt="2020-07-14T19:09:34.716" v="908" actId="12"/>
          <ac:spMkLst>
            <pc:docMk/>
            <pc:sldMk cId="210054014" sldId="264"/>
            <ac:spMk id="3" creationId="{00000000-0000-0000-0000-000000000000}"/>
          </ac:spMkLst>
        </pc:spChg>
        <pc:spChg chg="del mod">
          <ac:chgData name="Peterson, Paul, VBABALT\ACAD" userId="51d68bab-254c-48af-9179-ee4da02f2d08" providerId="ADAL" clId="{7790FEE4-B5CF-4025-A1CD-6FC2CB1D924F}" dt="2020-07-14T19:09:04.683" v="884"/>
          <ac:spMkLst>
            <pc:docMk/>
            <pc:sldMk cId="210054014" sldId="264"/>
            <ac:spMk id="5" creationId="{2F44B274-F7A4-42B1-95AF-E5C94745EA02}"/>
          </ac:spMkLst>
        </pc:spChg>
      </pc:sldChg>
      <pc:sldChg chg="modSp modNotesTx">
        <pc:chgData name="Peterson, Paul, VBABALT\ACAD" userId="51d68bab-254c-48af-9179-ee4da02f2d08" providerId="ADAL" clId="{7790FEE4-B5CF-4025-A1CD-6FC2CB1D924F}" dt="2020-07-22T12:41:53.426" v="1459" actId="20577"/>
        <pc:sldMkLst>
          <pc:docMk/>
          <pc:sldMk cId="4011682655" sldId="265"/>
        </pc:sldMkLst>
        <pc:spChg chg="mod">
          <ac:chgData name="Peterson, Paul, VBABALT\ACAD" userId="51d68bab-254c-48af-9179-ee4da02f2d08" providerId="ADAL" clId="{7790FEE4-B5CF-4025-A1CD-6FC2CB1D924F}" dt="2020-07-14T19:22:11.746" v="981"/>
          <ac:spMkLst>
            <pc:docMk/>
            <pc:sldMk cId="4011682655" sldId="265"/>
            <ac:spMk id="2" creationId="{00000000-0000-0000-0000-000000000000}"/>
          </ac:spMkLst>
        </pc:spChg>
        <pc:spChg chg="mod">
          <ac:chgData name="Peterson, Paul, VBABALT\ACAD" userId="51d68bab-254c-48af-9179-ee4da02f2d08" providerId="ADAL" clId="{7790FEE4-B5CF-4025-A1CD-6FC2CB1D924F}" dt="2020-07-22T12:41:53.426" v="1459" actId="20577"/>
          <ac:spMkLst>
            <pc:docMk/>
            <pc:sldMk cId="4011682655" sldId="265"/>
            <ac:spMk id="3" creationId="{00000000-0000-0000-0000-000000000000}"/>
          </ac:spMkLst>
        </pc:spChg>
      </pc:sldChg>
      <pc:sldChg chg="delSp modSp">
        <pc:chgData name="Peterson, Paul, VBABALT\ACAD" userId="51d68bab-254c-48af-9179-ee4da02f2d08" providerId="ADAL" clId="{7790FEE4-B5CF-4025-A1CD-6FC2CB1D924F}" dt="2020-07-22T12:42:52.823" v="1464" actId="20577"/>
        <pc:sldMkLst>
          <pc:docMk/>
          <pc:sldMk cId="4104131092" sldId="266"/>
        </pc:sldMkLst>
        <pc:spChg chg="mod">
          <ac:chgData name="Peterson, Paul, VBABALT\ACAD" userId="51d68bab-254c-48af-9179-ee4da02f2d08" providerId="ADAL" clId="{7790FEE4-B5CF-4025-A1CD-6FC2CB1D924F}" dt="2020-07-14T19:34:26.688" v="1079" actId="20577"/>
          <ac:spMkLst>
            <pc:docMk/>
            <pc:sldMk cId="4104131092" sldId="266"/>
            <ac:spMk id="2" creationId="{00000000-0000-0000-0000-000000000000}"/>
          </ac:spMkLst>
        </pc:spChg>
        <pc:spChg chg="mod">
          <ac:chgData name="Peterson, Paul, VBABALT\ACAD" userId="51d68bab-254c-48af-9179-ee4da02f2d08" providerId="ADAL" clId="{7790FEE4-B5CF-4025-A1CD-6FC2CB1D924F}" dt="2020-07-22T12:42:52.823" v="1464" actId="20577"/>
          <ac:spMkLst>
            <pc:docMk/>
            <pc:sldMk cId="4104131092" sldId="266"/>
            <ac:spMk id="3" creationId="{00000000-0000-0000-0000-000000000000}"/>
          </ac:spMkLst>
        </pc:spChg>
        <pc:spChg chg="del mod">
          <ac:chgData name="Peterson, Paul, VBABALT\ACAD" userId="51d68bab-254c-48af-9179-ee4da02f2d08" providerId="ADAL" clId="{7790FEE4-B5CF-4025-A1CD-6FC2CB1D924F}" dt="2020-07-14T19:37:26.774" v="1179"/>
          <ac:spMkLst>
            <pc:docMk/>
            <pc:sldMk cId="4104131092" sldId="266"/>
            <ac:spMk id="5" creationId="{AA8B712B-3878-43EF-9245-F243BC261A52}"/>
          </ac:spMkLst>
        </pc:spChg>
      </pc:sldChg>
      <pc:sldChg chg="modSp">
        <pc:chgData name="Peterson, Paul, VBABALT\ACAD" userId="51d68bab-254c-48af-9179-ee4da02f2d08" providerId="ADAL" clId="{7790FEE4-B5CF-4025-A1CD-6FC2CB1D924F}" dt="2020-07-14T20:23:42.285" v="1414" actId="20577"/>
        <pc:sldMkLst>
          <pc:docMk/>
          <pc:sldMk cId="3835077881" sldId="268"/>
        </pc:sldMkLst>
        <pc:spChg chg="mod">
          <ac:chgData name="Peterson, Paul, VBABALT\ACAD" userId="51d68bab-254c-48af-9179-ee4da02f2d08" providerId="ADAL" clId="{7790FEE4-B5CF-4025-A1CD-6FC2CB1D924F}" dt="2020-07-14T20:16:01.865" v="1232" actId="20577"/>
          <ac:spMkLst>
            <pc:docMk/>
            <pc:sldMk cId="3835077881" sldId="268"/>
            <ac:spMk id="2" creationId="{00000000-0000-0000-0000-000000000000}"/>
          </ac:spMkLst>
        </pc:spChg>
        <pc:spChg chg="mod">
          <ac:chgData name="Peterson, Paul, VBABALT\ACAD" userId="51d68bab-254c-48af-9179-ee4da02f2d08" providerId="ADAL" clId="{7790FEE4-B5CF-4025-A1CD-6FC2CB1D924F}" dt="2020-07-14T20:23:42.285" v="1414" actId="20577"/>
          <ac:spMkLst>
            <pc:docMk/>
            <pc:sldMk cId="3835077881" sldId="268"/>
            <ac:spMk id="5" creationId="{00000000-0000-0000-0000-000000000000}"/>
          </ac:spMkLst>
        </pc:spChg>
      </pc:sldChg>
      <pc:sldChg chg="del">
        <pc:chgData name="Peterson, Paul, VBABALT\ACAD" userId="51d68bab-254c-48af-9179-ee4da02f2d08" providerId="ADAL" clId="{7790FEE4-B5CF-4025-A1CD-6FC2CB1D924F}" dt="2020-07-14T20:10:33.939" v="1209" actId="2696"/>
        <pc:sldMkLst>
          <pc:docMk/>
          <pc:sldMk cId="750824571" sldId="269"/>
        </pc:sldMkLst>
      </pc:sldChg>
      <pc:sldChg chg="modSp">
        <pc:chgData name="Peterson, Paul, VBABALT\ACAD" userId="51d68bab-254c-48af-9179-ee4da02f2d08" providerId="ADAL" clId="{7790FEE4-B5CF-4025-A1CD-6FC2CB1D924F}" dt="2020-07-22T12:42:27.454" v="1461" actId="20577"/>
        <pc:sldMkLst>
          <pc:docMk/>
          <pc:sldMk cId="1442617517" sldId="270"/>
        </pc:sldMkLst>
        <pc:spChg chg="mod">
          <ac:chgData name="Peterson, Paul, VBABALT\ACAD" userId="51d68bab-254c-48af-9179-ee4da02f2d08" providerId="ADAL" clId="{7790FEE4-B5CF-4025-A1CD-6FC2CB1D924F}" dt="2020-07-22T12:42:27.454" v="1461" actId="20577"/>
          <ac:spMkLst>
            <pc:docMk/>
            <pc:sldMk cId="1442617517" sldId="270"/>
            <ac:spMk id="2" creationId="{00000000-0000-0000-0000-000000000000}"/>
          </ac:spMkLst>
        </pc:spChg>
      </pc:sldChg>
      <pc:sldChg chg="modSp ord">
        <pc:chgData name="Peterson, Paul, VBABALT\ACAD" userId="51d68bab-254c-48af-9179-ee4da02f2d08" providerId="ADAL" clId="{7790FEE4-B5CF-4025-A1CD-6FC2CB1D924F}" dt="2020-07-14T20:25:51.559" v="1421" actId="20578"/>
        <pc:sldMkLst>
          <pc:docMk/>
          <pc:sldMk cId="4127719258" sldId="271"/>
        </pc:sldMkLst>
        <pc:spChg chg="mod">
          <ac:chgData name="Peterson, Paul, VBABALT\ACAD" userId="51d68bab-254c-48af-9179-ee4da02f2d08" providerId="ADAL" clId="{7790FEE4-B5CF-4025-A1CD-6FC2CB1D924F}" dt="2020-07-14T20:25:51.559" v="1421" actId="20578"/>
          <ac:spMkLst>
            <pc:docMk/>
            <pc:sldMk cId="4127719258" sldId="271"/>
            <ac:spMk id="3" creationId="{00000000-0000-0000-0000-000000000000}"/>
          </ac:spMkLst>
        </pc:spChg>
      </pc:sldChg>
      <pc:sldChg chg="modSp">
        <pc:chgData name="Peterson, Paul, VBABALT\ACAD" userId="51d68bab-254c-48af-9179-ee4da02f2d08" providerId="ADAL" clId="{7790FEE4-B5CF-4025-A1CD-6FC2CB1D924F}" dt="2020-07-15T15:01:34.424" v="1430" actId="20577"/>
        <pc:sldMkLst>
          <pc:docMk/>
          <pc:sldMk cId="1711720737" sldId="272"/>
        </pc:sldMkLst>
        <pc:spChg chg="mod">
          <ac:chgData name="Peterson, Paul, VBABALT\ACAD" userId="51d68bab-254c-48af-9179-ee4da02f2d08" providerId="ADAL" clId="{7790FEE4-B5CF-4025-A1CD-6FC2CB1D924F}" dt="2020-07-15T15:01:34.424" v="1430" actId="20577"/>
          <ac:spMkLst>
            <pc:docMk/>
            <pc:sldMk cId="1711720737" sldId="272"/>
            <ac:spMk id="3" creationId="{B1C464D5-4AF6-4C4D-97B2-8B32C85DA383}"/>
          </ac:spMkLst>
        </pc:spChg>
      </pc:sldChg>
      <pc:sldChg chg="modSp add">
        <pc:chgData name="Peterson, Paul, VBABALT\ACAD" userId="51d68bab-254c-48af-9179-ee4da02f2d08" providerId="ADAL" clId="{7790FEE4-B5CF-4025-A1CD-6FC2CB1D924F}" dt="2020-07-14T18:20:03.984" v="361" actId="20577"/>
        <pc:sldMkLst>
          <pc:docMk/>
          <pc:sldMk cId="102996662" sldId="393"/>
        </pc:sldMkLst>
        <pc:spChg chg="mod">
          <ac:chgData name="Peterson, Paul, VBABALT\ACAD" userId="51d68bab-254c-48af-9179-ee4da02f2d08" providerId="ADAL" clId="{7790FEE4-B5CF-4025-A1CD-6FC2CB1D924F}" dt="2020-07-14T17:42:35.131" v="272" actId="20577"/>
          <ac:spMkLst>
            <pc:docMk/>
            <pc:sldMk cId="102996662" sldId="393"/>
            <ac:spMk id="2" creationId="{00000000-0000-0000-0000-000000000000}"/>
          </ac:spMkLst>
        </pc:spChg>
        <pc:spChg chg="mod">
          <ac:chgData name="Peterson, Paul, VBABALT\ACAD" userId="51d68bab-254c-48af-9179-ee4da02f2d08" providerId="ADAL" clId="{7790FEE4-B5CF-4025-A1CD-6FC2CB1D924F}" dt="2020-07-14T18:20:03.984" v="361" actId="20577"/>
          <ac:spMkLst>
            <pc:docMk/>
            <pc:sldMk cId="102996662" sldId="393"/>
            <ac:spMk id="3" creationId="{00000000-0000-0000-0000-000000000000}"/>
          </ac:spMkLst>
        </pc:spChg>
      </pc:sldChg>
      <pc:sldChg chg="delSp modSp add modNotesTx">
        <pc:chgData name="Peterson, Paul, VBABALT\ACAD" userId="51d68bab-254c-48af-9179-ee4da02f2d08" providerId="ADAL" clId="{7790FEE4-B5CF-4025-A1CD-6FC2CB1D924F}" dt="2020-07-14T19:03:42.415" v="860" actId="20577"/>
        <pc:sldMkLst>
          <pc:docMk/>
          <pc:sldMk cId="1742761286" sldId="394"/>
        </pc:sldMkLst>
        <pc:spChg chg="mod">
          <ac:chgData name="Peterson, Paul, VBABALT\ACAD" userId="51d68bab-254c-48af-9179-ee4da02f2d08" providerId="ADAL" clId="{7790FEE4-B5CF-4025-A1CD-6FC2CB1D924F}" dt="2020-07-14T18:51:37.774" v="753" actId="20577"/>
          <ac:spMkLst>
            <pc:docMk/>
            <pc:sldMk cId="1742761286" sldId="394"/>
            <ac:spMk id="2" creationId="{00000000-0000-0000-0000-000000000000}"/>
          </ac:spMkLst>
        </pc:spChg>
        <pc:spChg chg="mod">
          <ac:chgData name="Peterson, Paul, VBABALT\ACAD" userId="51d68bab-254c-48af-9179-ee4da02f2d08" providerId="ADAL" clId="{7790FEE4-B5CF-4025-A1CD-6FC2CB1D924F}" dt="2020-07-14T18:54:46.268" v="824" actId="27636"/>
          <ac:spMkLst>
            <pc:docMk/>
            <pc:sldMk cId="1742761286" sldId="394"/>
            <ac:spMk id="3" creationId="{00000000-0000-0000-0000-000000000000}"/>
          </ac:spMkLst>
        </pc:spChg>
        <pc:spChg chg="del mod">
          <ac:chgData name="Peterson, Paul, VBABALT\ACAD" userId="51d68bab-254c-48af-9179-ee4da02f2d08" providerId="ADAL" clId="{7790FEE4-B5CF-4025-A1CD-6FC2CB1D924F}" dt="2020-07-14T18:51:11.171" v="739"/>
          <ac:spMkLst>
            <pc:docMk/>
            <pc:sldMk cId="1742761286" sldId="394"/>
            <ac:spMk id="5" creationId="{712DD754-5F1E-4DD8-B638-EAE9A9E6733B}"/>
          </ac:spMkLst>
        </pc:spChg>
        <pc:spChg chg="del mod">
          <ac:chgData name="Peterson, Paul, VBABALT\ACAD" userId="51d68bab-254c-48af-9179-ee4da02f2d08" providerId="ADAL" clId="{7790FEE4-B5CF-4025-A1CD-6FC2CB1D924F}" dt="2020-07-14T18:53:13.675" v="761"/>
          <ac:spMkLst>
            <pc:docMk/>
            <pc:sldMk cId="1742761286" sldId="394"/>
            <ac:spMk id="6" creationId="{7D81A6B3-B4DF-4531-A495-BE54FFA34908}"/>
          </ac:spMkLst>
        </pc:spChg>
      </pc:sldChg>
      <pc:sldChg chg="modSp add del">
        <pc:chgData name="Peterson, Paul, VBABALT\ACAD" userId="51d68bab-254c-48af-9179-ee4da02f2d08" providerId="ADAL" clId="{7790FEE4-B5CF-4025-A1CD-6FC2CB1D924F}" dt="2020-07-14T18:43:31.019" v="621" actId="2696"/>
        <pc:sldMkLst>
          <pc:docMk/>
          <pc:sldMk cId="2334148502" sldId="394"/>
        </pc:sldMkLst>
        <pc:spChg chg="mod">
          <ac:chgData name="Peterson, Paul, VBABALT\ACAD" userId="51d68bab-254c-48af-9179-ee4da02f2d08" providerId="ADAL" clId="{7790FEE4-B5CF-4025-A1CD-6FC2CB1D924F}" dt="2020-07-14T18:41:05.505" v="537" actId="20577"/>
          <ac:spMkLst>
            <pc:docMk/>
            <pc:sldMk cId="2334148502" sldId="394"/>
            <ac:spMk id="2" creationId="{00000000-0000-0000-0000-000000000000}"/>
          </ac:spMkLst>
        </pc:spChg>
        <pc:spChg chg="mod">
          <ac:chgData name="Peterson, Paul, VBABALT\ACAD" userId="51d68bab-254c-48af-9179-ee4da02f2d08" providerId="ADAL" clId="{7790FEE4-B5CF-4025-A1CD-6FC2CB1D924F}" dt="2020-07-14T18:43:02.420" v="614" actId="20577"/>
          <ac:spMkLst>
            <pc:docMk/>
            <pc:sldMk cId="2334148502" sldId="394"/>
            <ac:spMk id="3" creationId="{00000000-0000-0000-0000-000000000000}"/>
          </ac:spMkLst>
        </pc:spChg>
      </pc:sldChg>
      <pc:sldChg chg="add del">
        <pc:chgData name="Peterson, Paul, VBABALT\ACAD" userId="51d68bab-254c-48af-9179-ee4da02f2d08" providerId="ADAL" clId="{7790FEE4-B5CF-4025-A1CD-6FC2CB1D924F}" dt="2020-07-14T19:13:06.998" v="915" actId="2696"/>
        <pc:sldMkLst>
          <pc:docMk/>
          <pc:sldMk cId="2316266490" sldId="395"/>
        </pc:sldMkLst>
      </pc:sldChg>
      <pc:sldMasterChg chg="modSp">
        <pc:chgData name="Peterson, Paul, VBABALT\ACAD" userId="51d68bab-254c-48af-9179-ee4da02f2d08" providerId="ADAL" clId="{7790FEE4-B5CF-4025-A1CD-6FC2CB1D924F}" dt="2020-07-14T20:26:00.350" v="1427" actId="947"/>
        <pc:sldMasterMkLst>
          <pc:docMk/>
          <pc:sldMasterMk cId="1593786692" sldId="2147483692"/>
        </pc:sldMasterMkLst>
        <pc:spChg chg="mod">
          <ac:chgData name="Peterson, Paul, VBABALT\ACAD" userId="51d68bab-254c-48af-9179-ee4da02f2d08" providerId="ADAL" clId="{7790FEE4-B5CF-4025-A1CD-6FC2CB1D924F}" dt="2020-07-14T20:26:00.350" v="1424"/>
          <ac:spMkLst>
            <pc:docMk/>
            <pc:sldMasterMk cId="1593786692" sldId="2147483692"/>
            <ac:spMk id="2" creationId="{00000000-0000-0000-0000-000000000000}"/>
          </ac:spMkLst>
        </pc:spChg>
        <pc:spChg chg="mod">
          <ac:chgData name="Peterson, Paul, VBABALT\ACAD" userId="51d68bab-254c-48af-9179-ee4da02f2d08" providerId="ADAL" clId="{7790FEE4-B5CF-4025-A1CD-6FC2CB1D924F}" dt="2020-07-14T20:26:00.350" v="1427" actId="947"/>
          <ac:spMkLst>
            <pc:docMk/>
            <pc:sldMasterMk cId="1593786692" sldId="2147483692"/>
            <ac:spMk id="4" creationId="{99255132-F725-42BA-BD6A-346EAF30B44D}"/>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8/4/2020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III.ii.8.A.1.a</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3123664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III.ii.8.A.1.b</a:t>
            </a:r>
          </a:p>
        </p:txBody>
      </p:sp>
      <p:sp>
        <p:nvSpPr>
          <p:cNvPr id="4" name="Slide Number Placeholder 3"/>
          <p:cNvSpPr>
            <a:spLocks noGrp="1"/>
          </p:cNvSpPr>
          <p:nvPr>
            <p:ph type="sldNum" sz="quarter" idx="5"/>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566744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III.ii.8.A.1.b</a:t>
            </a:r>
          </a:p>
        </p:txBody>
      </p:sp>
      <p:sp>
        <p:nvSpPr>
          <p:cNvPr id="4" name="Slide Number Placeholder 3"/>
          <p:cNvSpPr>
            <a:spLocks noGrp="1"/>
          </p:cNvSpPr>
          <p:nvPr>
            <p:ph type="sldNum" sz="quarter" idx="5"/>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73718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III.ii.8.A.1.d</a:t>
            </a:r>
          </a:p>
          <a:p>
            <a:endParaRPr lang="en-US" dirty="0"/>
          </a:p>
        </p:txBody>
      </p:sp>
      <p:sp>
        <p:nvSpPr>
          <p:cNvPr id="4" name="Slide Number Placeholder 3"/>
          <p:cNvSpPr>
            <a:spLocks noGrp="1"/>
          </p:cNvSpPr>
          <p:nvPr>
            <p:ph type="sldNum" sz="quarter" idx="5"/>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279079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III.ii.8.A.1.d</a:t>
            </a:r>
          </a:p>
        </p:txBody>
      </p:sp>
      <p:sp>
        <p:nvSpPr>
          <p:cNvPr id="4" name="Slide Number Placeholder 3"/>
          <p:cNvSpPr>
            <a:spLocks noGrp="1"/>
          </p:cNvSpPr>
          <p:nvPr>
            <p:ph type="sldNum" sz="quarter" idx="5"/>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255631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III.ii.8.A.1.e</a:t>
            </a:r>
          </a:p>
        </p:txBody>
      </p:sp>
      <p:sp>
        <p:nvSpPr>
          <p:cNvPr id="4" name="Slide Number Placeholder 3"/>
          <p:cNvSpPr>
            <a:spLocks noGrp="1"/>
          </p:cNvSpPr>
          <p:nvPr>
            <p:ph type="sldNum" sz="quarter" idx="5"/>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1433442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III.ii.8.A.1.h</a:t>
            </a:r>
          </a:p>
        </p:txBody>
      </p:sp>
      <p:sp>
        <p:nvSpPr>
          <p:cNvPr id="4" name="Slide Number Placeholder 3"/>
          <p:cNvSpPr>
            <a:spLocks noGrp="1"/>
          </p:cNvSpPr>
          <p:nvPr>
            <p:ph type="sldNum" sz="quarter" idx="5"/>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1241489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tags" Target="../tags/tag1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spcAft>
                <a:spcPts val="600"/>
              </a:spcAft>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433983"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433983" indent="0">
              <a:buNone/>
              <a:defRPr/>
            </a:lvl5pPr>
          </a:lstStyle>
          <a:p>
            <a:pPr lvl="0"/>
            <a:r>
              <a:rPr lang="en-US" dirty="0"/>
              <a:t>Date sub-title</a:t>
            </a:r>
          </a:p>
        </p:txBody>
      </p:sp>
    </p:spTree>
    <p:extLst>
      <p:ext uri="{BB962C8B-B14F-4D97-AF65-F5344CB8AC3E}">
        <p14:creationId xmlns:p14="http://schemas.microsoft.com/office/powerpoint/2010/main" val="28483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16992" indent="-108496">
              <a:spcBef>
                <a:spcPts val="0"/>
              </a:spcBef>
              <a:spcAft>
                <a:spcPts val="338"/>
              </a:spcAft>
              <a:buFont typeface="Arial" panose="020B0604020202020204" pitchFamily="34" charset="0"/>
              <a:buChar char="•"/>
              <a:defRPr sz="1013">
                <a:latin typeface="Arial" panose="020B0604020202020204" pitchFamily="34" charset="0"/>
                <a:cs typeface="Arial" panose="020B0604020202020204" pitchFamily="34" charset="0"/>
              </a:defRPr>
            </a:lvl2pPr>
            <a:lvl3pPr marL="325487" indent="-108496">
              <a:spcBef>
                <a:spcPts val="0"/>
              </a:spcBef>
              <a:spcAft>
                <a:spcPts val="338"/>
              </a:spcAft>
              <a:buFont typeface="Arial" panose="020B0604020202020204" pitchFamily="34" charset="0"/>
              <a:buChar char="•"/>
              <a:defRPr sz="900">
                <a:latin typeface="Arial" panose="020B0604020202020204" pitchFamily="34" charset="0"/>
                <a:cs typeface="Arial" panose="020B0604020202020204" pitchFamily="34" charset="0"/>
              </a:defRPr>
            </a:lvl3pPr>
            <a:lvl4pPr marL="433983" indent="-108496">
              <a:spcBef>
                <a:spcPts val="0"/>
              </a:spcBef>
              <a:spcAft>
                <a:spcPts val="338"/>
              </a:spcAft>
              <a:buFont typeface="Arial" panose="020B0604020202020204" pitchFamily="34" charset="0"/>
              <a:buChar char="•"/>
              <a:defRPr sz="788">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598537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Questions">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8"/>
            <a:ext cx="9144000" cy="1086867"/>
          </a:xfrm>
        </p:spPr>
        <p:txBody>
          <a:bodyPr anchor="t">
            <a:noAutofit/>
          </a:bodyPr>
          <a:lstStyle>
            <a:lvl1pPr algn="ctr">
              <a:spcAft>
                <a:spcPts val="600"/>
              </a:spcAft>
              <a:defRPr sz="7200" b="0">
                <a:solidFill>
                  <a:srgbClr val="1F497D"/>
                </a:solidFill>
              </a:defRPr>
            </a:lvl1pPr>
          </a:lstStyle>
          <a:p>
            <a:r>
              <a:rPr lang="en-US" dirty="0"/>
              <a:t>Click to edit Master title style</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2"/>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94976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nchor="t">
            <a:normAutofit/>
          </a:bodyPr>
          <a:lstStyle>
            <a:lvl1pPr algn="ctr">
              <a:spcAft>
                <a:spcPts val="600"/>
              </a:spcAft>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172641" indent="-172641">
              <a:spcBef>
                <a:spcPts val="0"/>
              </a:spcBef>
              <a:spcAft>
                <a:spcPts val="600"/>
              </a:spcAft>
              <a:buClr>
                <a:schemeClr val="tx1"/>
              </a:buClr>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1pPr>
            <a:lvl2pPr marL="346472" indent="-173831">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13160" indent="-166688">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3pPr>
            <a:lvl4pPr marL="685800" indent="-172641">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542479" indent="-108496">
              <a:spcBef>
                <a:spcPts val="0"/>
              </a:spcBef>
              <a:spcAft>
                <a:spcPts val="338"/>
              </a:spcAft>
              <a:buFont typeface="Arial" panose="020B0604020202020204" pitchFamily="34" charset="0"/>
              <a:buChar char="•"/>
              <a:defRPr sz="675">
                <a:latin typeface="Arial" panose="020B0604020202020204" pitchFamily="34" charset="0"/>
                <a:cs typeface="Arial" panose="020B0604020202020204" pitchFamily="34" charset="0"/>
              </a:defRPr>
            </a:lvl5pPr>
          </a:lstStyle>
          <a:p>
            <a:pPr lvl="0"/>
            <a:r>
              <a:rPr lang="en-US" dirty="0"/>
              <a:t>First</a:t>
            </a:r>
          </a:p>
          <a:p>
            <a:pPr lvl="1"/>
            <a:r>
              <a:rPr lang="en-US" dirty="0"/>
              <a:t>Second</a:t>
            </a:r>
          </a:p>
          <a:p>
            <a:pPr lvl="2"/>
            <a:r>
              <a:rPr lang="en-US" dirty="0"/>
              <a:t>Third</a:t>
            </a:r>
          </a:p>
          <a:p>
            <a:pPr lvl="3"/>
            <a:r>
              <a:rPr lang="en-US" dirty="0"/>
              <a:t>Fifth</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8"/>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3787064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71795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96336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32330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76200" y="682977"/>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8" b="0" i="0" u="none"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8"/>
            <a:ext cx="2133600" cy="365125"/>
          </a:xfrm>
          <a:prstGeom prst="rect">
            <a:avLst/>
          </a:prstGeom>
        </p:spPr>
        <p:txBody>
          <a:bodyPr tIns="0"/>
          <a:lstStyle>
            <a:lvl1pPr algn="r">
              <a:defRPr sz="591">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59378669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hf hdr="0" ftr="0" dt="0"/>
  <p:txStyles>
    <p:titleStyle>
      <a:lvl1pPr algn="ctr" defTabSz="216992" rtl="0" eaLnBrk="1" latinLnBrk="0" hangingPunct="1">
        <a:spcBef>
          <a:spcPct val="0"/>
        </a:spcBef>
        <a:buNone/>
        <a:defRPr sz="2100"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1pPr>
      <a:lvl2pPr marL="108496" indent="0" algn="l" defTabSz="216992" rtl="0" eaLnBrk="1" latinLnBrk="0" hangingPunct="1">
        <a:spcBef>
          <a:spcPct val="20000"/>
        </a:spcBef>
        <a:buFont typeface="Arial" panose="020B0604020202020204" pitchFamily="34" charset="0"/>
        <a:buNone/>
        <a:defRPr sz="570" b="0" i="0" u="none" kern="1200">
          <a:solidFill>
            <a:schemeClr val="tx1"/>
          </a:solidFill>
          <a:latin typeface="Arial" panose="020B0604020202020204" pitchFamily="34" charset="0"/>
          <a:ea typeface="+mn-ea"/>
          <a:cs typeface="Arial" panose="020B0604020202020204" pitchFamily="34" charset="0"/>
        </a:defRPr>
      </a:lvl2pPr>
      <a:lvl3pPr marL="216992"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3pPr>
      <a:lvl4pPr marL="325487"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4pPr>
      <a:lvl5pPr marL="433983" indent="0" algn="l" defTabSz="216992" rtl="0" eaLnBrk="1" latinLnBrk="0" hangingPunct="1">
        <a:spcBef>
          <a:spcPct val="20000"/>
        </a:spcBef>
        <a:buFont typeface="Arial" panose="020B0604020202020204" pitchFamily="34" charset="0"/>
        <a:buNone/>
        <a:defRPr sz="570" kern="1200">
          <a:solidFill>
            <a:schemeClr val="tx1"/>
          </a:solidFill>
          <a:latin typeface="Arial" panose="020B0604020202020204" pitchFamily="34" charset="0"/>
          <a:ea typeface="+mn-ea"/>
          <a:cs typeface="Arial" panose="020B0604020202020204" pitchFamily="34" charset="0"/>
        </a:defRPr>
      </a:lvl5pPr>
      <a:lvl6pPr marL="596726"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6pPr>
      <a:lvl7pPr marL="705223"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7pPr>
      <a:lvl8pPr marL="813719"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8pPr>
      <a:lvl9pPr marL="922214" indent="-54248" algn="l" defTabSz="216992" rtl="0" eaLnBrk="1" latinLnBrk="0" hangingPunct="1">
        <a:spcBef>
          <a:spcPct val="20000"/>
        </a:spcBef>
        <a:buFont typeface="Arial" panose="020B0604020202020204" pitchFamily="34" charset="0"/>
        <a:buChar char="•"/>
        <a:defRPr sz="475" kern="1200">
          <a:solidFill>
            <a:schemeClr val="tx1"/>
          </a:solidFill>
          <a:latin typeface="+mn-lt"/>
          <a:ea typeface="+mn-ea"/>
          <a:cs typeface="+mn-cs"/>
        </a:defRPr>
      </a:lvl9pPr>
    </p:bodyStyle>
    <p:otherStyle>
      <a:defPPr>
        <a:defRPr lang="en-US"/>
      </a:defPPr>
      <a:lvl1pPr marL="0" algn="l" defTabSz="216992" rtl="0" eaLnBrk="1" latinLnBrk="0" hangingPunct="1">
        <a:defRPr sz="428" kern="1200">
          <a:solidFill>
            <a:schemeClr val="tx1"/>
          </a:solidFill>
          <a:latin typeface="+mn-lt"/>
          <a:ea typeface="+mn-ea"/>
          <a:cs typeface="+mn-cs"/>
        </a:defRPr>
      </a:lvl1pPr>
      <a:lvl2pPr marL="108496" algn="l" defTabSz="216992" rtl="0" eaLnBrk="1" latinLnBrk="0" hangingPunct="1">
        <a:defRPr sz="428" kern="1200">
          <a:solidFill>
            <a:schemeClr val="tx1"/>
          </a:solidFill>
          <a:latin typeface="+mn-lt"/>
          <a:ea typeface="+mn-ea"/>
          <a:cs typeface="+mn-cs"/>
        </a:defRPr>
      </a:lvl2pPr>
      <a:lvl3pPr marL="216992" algn="l" defTabSz="216992" rtl="0" eaLnBrk="1" latinLnBrk="0" hangingPunct="1">
        <a:defRPr sz="428" kern="1200">
          <a:solidFill>
            <a:schemeClr val="tx1"/>
          </a:solidFill>
          <a:latin typeface="+mn-lt"/>
          <a:ea typeface="+mn-ea"/>
          <a:cs typeface="+mn-cs"/>
        </a:defRPr>
      </a:lvl3pPr>
      <a:lvl4pPr marL="325487" algn="l" defTabSz="216992" rtl="0" eaLnBrk="1" latinLnBrk="0" hangingPunct="1">
        <a:defRPr sz="428" kern="1200">
          <a:solidFill>
            <a:schemeClr val="tx1"/>
          </a:solidFill>
          <a:latin typeface="+mn-lt"/>
          <a:ea typeface="+mn-ea"/>
          <a:cs typeface="+mn-cs"/>
        </a:defRPr>
      </a:lvl4pPr>
      <a:lvl5pPr marL="433983" algn="l" defTabSz="216992" rtl="0" eaLnBrk="1" latinLnBrk="0" hangingPunct="1">
        <a:defRPr sz="428" kern="1200">
          <a:solidFill>
            <a:schemeClr val="tx1"/>
          </a:solidFill>
          <a:latin typeface="+mn-lt"/>
          <a:ea typeface="+mn-ea"/>
          <a:cs typeface="+mn-cs"/>
        </a:defRPr>
      </a:lvl5pPr>
      <a:lvl6pPr marL="542479" algn="l" defTabSz="216992" rtl="0" eaLnBrk="1" latinLnBrk="0" hangingPunct="1">
        <a:defRPr sz="428" kern="1200">
          <a:solidFill>
            <a:schemeClr val="tx1"/>
          </a:solidFill>
          <a:latin typeface="+mn-lt"/>
          <a:ea typeface="+mn-ea"/>
          <a:cs typeface="+mn-cs"/>
        </a:defRPr>
      </a:lvl6pPr>
      <a:lvl7pPr marL="650975" algn="l" defTabSz="216992" rtl="0" eaLnBrk="1" latinLnBrk="0" hangingPunct="1">
        <a:defRPr sz="428" kern="1200">
          <a:solidFill>
            <a:schemeClr val="tx1"/>
          </a:solidFill>
          <a:latin typeface="+mn-lt"/>
          <a:ea typeface="+mn-ea"/>
          <a:cs typeface="+mn-cs"/>
        </a:defRPr>
      </a:lvl7pPr>
      <a:lvl8pPr marL="759470" algn="l" defTabSz="216992" rtl="0" eaLnBrk="1" latinLnBrk="0" hangingPunct="1">
        <a:defRPr sz="428" kern="1200">
          <a:solidFill>
            <a:schemeClr val="tx1"/>
          </a:solidFill>
          <a:latin typeface="+mn-lt"/>
          <a:ea typeface="+mn-ea"/>
          <a:cs typeface="+mn-cs"/>
        </a:defRPr>
      </a:lvl8pPr>
      <a:lvl9pPr marL="867966" algn="l" defTabSz="216992" rtl="0" eaLnBrk="1" latinLnBrk="0" hangingPunct="1">
        <a:defRPr sz="4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3.png"/><Relationship Id="rId4"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hyperlink" Target="https://vaww.vrm.km.va.gov/system/templates/selfservice/va_kanew/help/agent/locale/en-US/portal/554400000001034/content/554400000014146/M21-1-Part-III-Subpart-ii-Chapter-8-Section-B-System-Information-for-Veteran-Notice-of-Death-NOD-and-Month-of-Death-MOD-Processing#2a" TargetMode="External"/><Relationship Id="rId5" Type="http://schemas.openxmlformats.org/officeDocument/2006/relationships/image" Target="../media/image4.png"/><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3FA1D2C-5E22-4A19-AED1-20A06DDC1FD3}"/>
              </a:ext>
            </a:extLst>
          </p:cNvPr>
          <p:cNvSpPr>
            <a:spLocks noGrp="1"/>
          </p:cNvSpPr>
          <p:nvPr>
            <p:ph type="ctrTitle"/>
            <p:custDataLst>
              <p:tags r:id="rId1"/>
            </p:custDataLst>
          </p:nvPr>
        </p:nvSpPr>
        <p:spPr>
          <a:xfrm>
            <a:off x="685800" y="2819400"/>
            <a:ext cx="7772400" cy="1219200"/>
          </a:xfrm>
        </p:spPr>
        <p:txBody>
          <a:bodyPr/>
          <a:lstStyle/>
          <a:p>
            <a:r>
              <a:rPr lang="en-US" dirty="0"/>
              <a:t>Introduction to First Notice</a:t>
            </a:r>
            <a:br>
              <a:rPr lang="en-US" dirty="0"/>
            </a:br>
            <a:r>
              <a:rPr lang="en-US" dirty="0"/>
              <a:t>of Death (FNOD)</a:t>
            </a:r>
          </a:p>
        </p:txBody>
      </p:sp>
      <p:sp>
        <p:nvSpPr>
          <p:cNvPr id="6" name="Text Placeholder 5">
            <a:extLst>
              <a:ext uri="{FF2B5EF4-FFF2-40B4-BE49-F238E27FC236}">
                <a16:creationId xmlns:a16="http://schemas.microsoft.com/office/drawing/2014/main" id="{1FB8BECA-A63B-45CC-B0FE-F16C64E56438}"/>
              </a:ext>
            </a:extLst>
          </p:cNvPr>
          <p:cNvSpPr>
            <a:spLocks noGrp="1"/>
          </p:cNvSpPr>
          <p:nvPr>
            <p:ph type="body" sz="quarter" idx="10"/>
            <p:custDataLst>
              <p:tags r:id="rId2"/>
            </p:custDataLst>
          </p:nvPr>
        </p:nvSpPr>
        <p:spPr>
          <a:xfrm>
            <a:off x="685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A4C843A1-D822-4A64-A36B-6C1C40AD4738}"/>
              </a:ext>
            </a:extLst>
          </p:cNvPr>
          <p:cNvSpPr>
            <a:spLocks noGrp="1"/>
          </p:cNvSpPr>
          <p:nvPr>
            <p:ph type="body" sz="quarter" idx="11"/>
            <p:custDataLst>
              <p:tags r:id="rId3"/>
            </p:custDataLst>
          </p:nvPr>
        </p:nvSpPr>
        <p:spPr>
          <a:xfrm>
            <a:off x="6096000" y="4724400"/>
            <a:ext cx="2362200" cy="838200"/>
          </a:xfrm>
        </p:spPr>
        <p:txBody>
          <a:bodyPr/>
          <a:lstStyle/>
          <a:p>
            <a:r>
              <a:rPr lang="en-US" dirty="0"/>
              <a:t>July 2020</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Benefits Paid to Surviving Spouses Through the FNOD Process </a:t>
            </a:r>
          </a:p>
        </p:txBody>
      </p:sp>
      <p:sp>
        <p:nvSpPr>
          <p:cNvPr id="3" name="Content Placeholder 2"/>
          <p:cNvSpPr>
            <a:spLocks noGrp="1"/>
          </p:cNvSpPr>
          <p:nvPr>
            <p:ph idx="1"/>
            <p:custDataLst>
              <p:tags r:id="rId2"/>
            </p:custDataLst>
          </p:nvPr>
        </p:nvSpPr>
        <p:spPr>
          <a:xfrm>
            <a:off x="457200" y="1880498"/>
            <a:ext cx="8229600" cy="4183871"/>
          </a:xfrm>
        </p:spPr>
        <p:txBody>
          <a:bodyPr>
            <a:normAutofit lnSpcReduction="10000"/>
          </a:bodyPr>
          <a:lstStyle/>
          <a:p>
            <a:r>
              <a:rPr lang="en-US" dirty="0">
                <a:latin typeface="+mj-lt"/>
                <a:cs typeface="Times New Roman" panose="02020603050405020304" pitchFamily="18" charset="0"/>
              </a:rPr>
              <a:t>After FNOD processing, the following automated benefits can be awarded to eligible surviving spouses based on information contained in the corporate record:</a:t>
            </a:r>
          </a:p>
          <a:p>
            <a:pPr marL="342900" indent="-342900">
              <a:buFont typeface="Arial" panose="020B0604020202020204" pitchFamily="34" charset="0"/>
              <a:buChar char="•"/>
            </a:pPr>
            <a:r>
              <a:rPr lang="en-US" dirty="0">
                <a:latin typeface="+mj-lt"/>
                <a:cs typeface="Times New Roman" panose="02020603050405020304" pitchFamily="18" charset="0"/>
              </a:rPr>
              <a:t>burial allowance, and</a:t>
            </a:r>
          </a:p>
          <a:p>
            <a:pPr marL="342900" indent="-342900">
              <a:buFont typeface="Arial" panose="020B0604020202020204" pitchFamily="34" charset="0"/>
              <a:buChar char="•"/>
            </a:pPr>
            <a:r>
              <a:rPr lang="en-US" dirty="0">
                <a:latin typeface="+mj-lt"/>
                <a:cs typeface="Times New Roman" panose="02020603050405020304" pitchFamily="18" charset="0"/>
              </a:rPr>
              <a:t>DIC.</a:t>
            </a:r>
          </a:p>
          <a:p>
            <a:endParaRPr lang="en-US" dirty="0">
              <a:latin typeface="+mj-lt"/>
              <a:cs typeface="Times New Roman" panose="02020603050405020304" pitchFamily="18" charset="0"/>
            </a:endParaRPr>
          </a:p>
          <a:p>
            <a:r>
              <a:rPr lang="en-US" dirty="0">
                <a:latin typeface="+mj-lt"/>
                <a:cs typeface="Times New Roman" panose="02020603050405020304" pitchFamily="18" charset="0"/>
              </a:rPr>
              <a:t>The month of death (MOD) payment is also awarded to eligible surviving spouses after a VA employee completes the MONTH OF DEATH screen that automatically appears after FNOD processing is completed.</a:t>
            </a:r>
          </a:p>
          <a:p>
            <a:r>
              <a:rPr lang="en-US" dirty="0">
                <a:latin typeface="+mj-lt"/>
                <a:cs typeface="Times New Roman" panose="02020603050405020304" pitchFamily="18" charset="0"/>
              </a:rPr>
              <a:t> </a:t>
            </a:r>
          </a:p>
          <a:p>
            <a:r>
              <a:rPr lang="en-US" b="1" i="1" dirty="0">
                <a:latin typeface="+mj-lt"/>
                <a:cs typeface="Times New Roman" panose="02020603050405020304" pitchFamily="18" charset="0"/>
              </a:rPr>
              <a:t>Note:  </a:t>
            </a:r>
            <a:r>
              <a:rPr lang="en-US" dirty="0">
                <a:latin typeface="+mj-lt"/>
                <a:cs typeface="Times New Roman" panose="02020603050405020304" pitchFamily="18" charset="0"/>
              </a:rPr>
              <a:t>An automatically generated letter informs the surviving spouse if the burial allowance, DIC, and/or MOD payment are awarded.</a:t>
            </a:r>
            <a:endParaRPr lang="en-US" sz="1800" dirty="0">
              <a:latin typeface="+mj-l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90EA2DA-EF74-49A6-B1A8-73A9E720DE26}"/>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10</a:t>
            </a:fld>
            <a:endParaRPr lang="en-US" dirty="0"/>
          </a:p>
        </p:txBody>
      </p:sp>
    </p:spTree>
    <p:extLst>
      <p:ext uri="{BB962C8B-B14F-4D97-AF65-F5344CB8AC3E}">
        <p14:creationId xmlns:p14="http://schemas.microsoft.com/office/powerpoint/2010/main" val="4011682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Issuing a Presidential Memorial Certificate (PMC) During a FNOD</a:t>
            </a:r>
          </a:p>
        </p:txBody>
      </p:sp>
      <p:sp>
        <p:nvSpPr>
          <p:cNvPr id="3" name="Content Placeholder 2"/>
          <p:cNvSpPr>
            <a:spLocks noGrp="1"/>
          </p:cNvSpPr>
          <p:nvPr>
            <p:ph idx="1"/>
            <p:custDataLst>
              <p:tags r:id="rId2"/>
            </p:custDataLst>
          </p:nvPr>
        </p:nvSpPr>
        <p:spPr>
          <a:xfrm>
            <a:off x="457200" y="1880498"/>
            <a:ext cx="8229600" cy="4183871"/>
          </a:xfrm>
        </p:spPr>
        <p:txBody>
          <a:bodyPr>
            <a:normAutofit/>
          </a:bodyPr>
          <a:lstStyle/>
          <a:p>
            <a:r>
              <a:rPr lang="en-US" dirty="0"/>
              <a:t>The Department of Veterans Affairs (VA) may issue a Presidential Memorial Certificate (PMC) to eligible persons to honor the memory and service of</a:t>
            </a:r>
          </a:p>
          <a:p>
            <a:pPr marL="342900" indent="-342900">
              <a:buFont typeface="Arial" panose="020B0604020202020204" pitchFamily="34" charset="0"/>
              <a:buChar char="•"/>
            </a:pPr>
            <a:r>
              <a:rPr lang="en-US" dirty="0"/>
              <a:t>Veterans who received an honorable or general under honorable conditions discharge, and</a:t>
            </a:r>
          </a:p>
          <a:p>
            <a:pPr marL="342900" indent="-342900">
              <a:buFont typeface="Arial" panose="020B0604020202020204" pitchFamily="34" charset="0"/>
              <a:buChar char="•"/>
            </a:pPr>
            <a:r>
              <a:rPr lang="en-US" dirty="0"/>
              <a:t>service members who died while on active military service.</a:t>
            </a:r>
          </a:p>
        </p:txBody>
      </p:sp>
      <p:sp>
        <p:nvSpPr>
          <p:cNvPr id="6" name="Slide Number Placeholder 5">
            <a:extLst>
              <a:ext uri="{FF2B5EF4-FFF2-40B4-BE49-F238E27FC236}">
                <a16:creationId xmlns:a16="http://schemas.microsoft.com/office/drawing/2014/main" id="{D78B6C5A-22C6-4784-A886-6A6B04B6A11C}"/>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11</a:t>
            </a:fld>
            <a:endParaRPr lang="en-US" dirty="0"/>
          </a:p>
        </p:txBody>
      </p:sp>
    </p:spTree>
    <p:extLst>
      <p:ext uri="{BB962C8B-B14F-4D97-AF65-F5344CB8AC3E}">
        <p14:creationId xmlns:p14="http://schemas.microsoft.com/office/powerpoint/2010/main" val="4104131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Issuing a PMC During a FNOD</a:t>
            </a:r>
          </a:p>
        </p:txBody>
      </p:sp>
      <p:sp>
        <p:nvSpPr>
          <p:cNvPr id="3" name="Content Placeholder 2"/>
          <p:cNvSpPr>
            <a:spLocks noGrp="1"/>
          </p:cNvSpPr>
          <p:nvPr>
            <p:ph idx="1"/>
            <p:custDataLst>
              <p:tags r:id="rId2"/>
            </p:custDataLst>
          </p:nvPr>
        </p:nvSpPr>
        <p:spPr>
          <a:xfrm>
            <a:off x="457200" y="2057400"/>
            <a:ext cx="8229600" cy="970935"/>
          </a:xfrm>
        </p:spPr>
        <p:txBody>
          <a:bodyPr>
            <a:normAutofit fontScale="92500" lnSpcReduction="10000"/>
          </a:bodyPr>
          <a:lstStyle/>
          <a:p>
            <a:pPr hangingPunct="0"/>
            <a:r>
              <a:rPr lang="en-US" dirty="0">
                <a:latin typeface="+mj-lt"/>
                <a:cs typeface="Times New Roman" panose="02020603050405020304" pitchFamily="18" charset="0"/>
              </a:rPr>
              <a:t>The screen to process a PMC will automatically appear during the FNOD process after the Date of Death and Cause of Death have been entered and updated in SHARE. </a:t>
            </a:r>
          </a:p>
          <a:p>
            <a:pPr hangingPunct="0"/>
            <a:endParaRPr lang="en-US" dirty="0"/>
          </a:p>
        </p:txBody>
      </p:sp>
      <p:pic>
        <p:nvPicPr>
          <p:cNvPr id="5" name="Picture 4"/>
          <p:cNvPicPr/>
          <p:nvPr/>
        </p:nvPicPr>
        <p:blipFill>
          <a:blip r:embed="rId5"/>
          <a:stretch>
            <a:fillRect/>
          </a:stretch>
        </p:blipFill>
        <p:spPr>
          <a:xfrm>
            <a:off x="2304231" y="3205237"/>
            <a:ext cx="4535538" cy="2917721"/>
          </a:xfrm>
          <a:prstGeom prst="rect">
            <a:avLst/>
          </a:prstGeom>
        </p:spPr>
      </p:pic>
      <p:sp>
        <p:nvSpPr>
          <p:cNvPr id="6" name="Slide Number Placeholder 5">
            <a:extLst>
              <a:ext uri="{FF2B5EF4-FFF2-40B4-BE49-F238E27FC236}">
                <a16:creationId xmlns:a16="http://schemas.microsoft.com/office/drawing/2014/main" id="{AE5B9A4A-719E-4E2B-B1F1-3A900213FC96}"/>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12</a:t>
            </a:fld>
            <a:endParaRPr lang="en-US" dirty="0"/>
          </a:p>
        </p:txBody>
      </p:sp>
    </p:spTree>
    <p:extLst>
      <p:ext uri="{BB962C8B-B14F-4D97-AF65-F5344CB8AC3E}">
        <p14:creationId xmlns:p14="http://schemas.microsoft.com/office/powerpoint/2010/main" val="1442617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 Processing a FNOD    </a:t>
            </a:r>
          </a:p>
        </p:txBody>
      </p:sp>
      <p:pic>
        <p:nvPicPr>
          <p:cNvPr id="3086" name="Picture 14" descr="C:\Users\VSCDRIBL\Desktop\book.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5738" y="4071804"/>
            <a:ext cx="3272524" cy="21698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custDataLst>
              <p:tags r:id="rId2"/>
            </p:custDataLst>
          </p:nvPr>
        </p:nvSpPr>
        <p:spPr>
          <a:xfrm>
            <a:off x="522466" y="2058552"/>
            <a:ext cx="7935734" cy="2092881"/>
          </a:xfrm>
          <a:prstGeom prst="rect">
            <a:avLst/>
          </a:prstGeom>
        </p:spPr>
        <p:txBody>
          <a:bodyPr wrap="square">
            <a:spAutoFit/>
          </a:bodyPr>
          <a:lstStyle/>
          <a:p>
            <a:pPr algn="ctr">
              <a:spcAft>
                <a:spcPts val="600"/>
              </a:spcAft>
            </a:pPr>
            <a:r>
              <a:rPr lang="en-US" sz="2000" dirty="0">
                <a:latin typeface="+mj-lt"/>
                <a:cs typeface="Times New Roman" panose="02020603050405020304" pitchFamily="18" charset="0"/>
              </a:rPr>
              <a:t>Utilize the Manual reference</a:t>
            </a:r>
          </a:p>
          <a:p>
            <a:pPr algn="ctr">
              <a:spcAft>
                <a:spcPts val="600"/>
              </a:spcAft>
            </a:pPr>
            <a:r>
              <a:rPr lang="en-US" sz="2000" dirty="0">
                <a:latin typeface="+mj-lt"/>
                <a:cs typeface="Times New Roman" panose="02020603050405020304" pitchFamily="18" charset="0"/>
                <a:hlinkClick r:id="rId6"/>
              </a:rPr>
              <a:t>M21-1 Part III, Subpart ii, 8.B.2.a  Veteran FNOD Processing Steps to Include Working With the MOD and Presidential Memorial Certificate Screens</a:t>
            </a:r>
            <a:r>
              <a:rPr lang="en-US" sz="2000" dirty="0">
                <a:latin typeface="+mj-lt"/>
                <a:cs typeface="Times New Roman" panose="02020603050405020304" pitchFamily="18" charset="0"/>
              </a:rPr>
              <a:t>,</a:t>
            </a:r>
          </a:p>
          <a:p>
            <a:pPr algn="ctr">
              <a:spcAft>
                <a:spcPts val="600"/>
              </a:spcAft>
            </a:pPr>
            <a:r>
              <a:rPr lang="en-US" sz="2000" dirty="0">
                <a:latin typeface="+mj-lt"/>
                <a:cs typeface="Times New Roman" panose="02020603050405020304" pitchFamily="18" charset="0"/>
              </a:rPr>
              <a:t>and follow along as the instructor either demonstrates processing a FNOD or goes over the instructions.</a:t>
            </a:r>
          </a:p>
        </p:txBody>
      </p:sp>
      <p:sp>
        <p:nvSpPr>
          <p:cNvPr id="6" name="Slide Number Placeholder 5">
            <a:extLst>
              <a:ext uri="{FF2B5EF4-FFF2-40B4-BE49-F238E27FC236}">
                <a16:creationId xmlns:a16="http://schemas.microsoft.com/office/drawing/2014/main" id="{5195B13A-8172-46BE-AF41-0CC10126A66B}"/>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3835077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219C875-DFE5-4FAE-A923-44FD9549FE67}"/>
              </a:ext>
            </a:extLst>
          </p:cNvPr>
          <p:cNvSpPr>
            <a:spLocks noGrp="1"/>
          </p:cNvSpPr>
          <p:nvPr>
            <p:ph type="title"/>
            <p:custDataLst>
              <p:tags r:id="rId1"/>
            </p:custDataLst>
          </p:nvPr>
        </p:nvSpPr>
        <p:spPr>
          <a:xfrm>
            <a:off x="0" y="2885566"/>
            <a:ext cx="9144000" cy="1086867"/>
          </a:xfrm>
        </p:spPr>
        <p:txBody>
          <a:bodyPr/>
          <a:lstStyle/>
          <a:p>
            <a:r>
              <a:rPr lang="en-US" dirty="0"/>
              <a:t>Questions?</a:t>
            </a:r>
          </a:p>
        </p:txBody>
      </p:sp>
      <p:sp>
        <p:nvSpPr>
          <p:cNvPr id="6" name="Slide Number Placeholder 5">
            <a:extLst>
              <a:ext uri="{FF2B5EF4-FFF2-40B4-BE49-F238E27FC236}">
                <a16:creationId xmlns:a16="http://schemas.microsoft.com/office/drawing/2014/main" id="{A3B075C0-AEE4-4F6A-904C-536F95DF21D3}"/>
              </a:ext>
            </a:extLst>
          </p:cNvPr>
          <p:cNvSpPr>
            <a:spLocks noGrp="1"/>
          </p:cNvSpPr>
          <p:nvPr>
            <p:ph type="sldNum" sz="quarter" idx="12"/>
            <p:custDataLst>
              <p:tags r:id="rId2"/>
            </p:custDataLst>
          </p:nvPr>
        </p:nvSpPr>
        <p:spPr>
          <a:xfrm>
            <a:off x="6931152" y="6601978"/>
            <a:ext cx="2133600" cy="365125"/>
          </a:xfrm>
        </p:spPr>
        <p:txBody>
          <a:bodyPr/>
          <a:lstStyle/>
          <a:p>
            <a:fld id="{36A6A193-2FDC-48DD-8023-1C75B05EEA9A}" type="slidenum">
              <a:rPr lang="en-US" smtClean="0"/>
              <a:pPr/>
              <a:t>14</a:t>
            </a:fld>
            <a:endParaRPr lang="en-US" dirty="0"/>
          </a:p>
        </p:txBody>
      </p:sp>
    </p:spTree>
    <p:extLst>
      <p:ext uri="{BB962C8B-B14F-4D97-AF65-F5344CB8AC3E}">
        <p14:creationId xmlns:p14="http://schemas.microsoft.com/office/powerpoint/2010/main" val="1328537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Objectives</a:t>
            </a:r>
          </a:p>
        </p:txBody>
      </p:sp>
      <p:sp>
        <p:nvSpPr>
          <p:cNvPr id="3" name="Content Placeholder 2"/>
          <p:cNvSpPr>
            <a:spLocks noGrp="1"/>
          </p:cNvSpPr>
          <p:nvPr>
            <p:ph idx="1"/>
            <p:custDataLst>
              <p:tags r:id="rId2"/>
            </p:custDataLst>
          </p:nvPr>
        </p:nvSpPr>
        <p:spPr>
          <a:xfrm>
            <a:off x="457200" y="2057400"/>
            <a:ext cx="8229600" cy="3916363"/>
          </a:xfrm>
        </p:spPr>
        <p:txBody>
          <a:bodyPr/>
          <a:lstStyle/>
          <a:p>
            <a:pPr marL="225425" lvl="0" indent="-225425" hangingPunct="0"/>
            <a:r>
              <a:rPr lang="en-US" dirty="0">
                <a:latin typeface="+mj-lt"/>
                <a:cs typeface="Times New Roman" panose="02020603050405020304" pitchFamily="18" charset="0"/>
              </a:rPr>
              <a:t>Identify an acceptable Veteran Notice of Death (NOD)</a:t>
            </a:r>
          </a:p>
          <a:p>
            <a:pPr marL="225425" indent="-225425" hangingPunct="0"/>
            <a:r>
              <a:rPr lang="en-US" dirty="0">
                <a:latin typeface="+mj-lt"/>
                <a:cs typeface="Times New Roman" panose="02020603050405020304" pitchFamily="18" charset="0"/>
              </a:rPr>
              <a:t>Describe the appropriate FNOD notification</a:t>
            </a:r>
          </a:p>
          <a:p>
            <a:pPr marL="225425" indent="-225425" hangingPunct="0"/>
            <a:r>
              <a:rPr lang="en-US" dirty="0">
                <a:latin typeface="+mj-lt"/>
                <a:cs typeface="Times New Roman" panose="02020603050405020304" pitchFamily="18" charset="0"/>
              </a:rPr>
              <a:t>Explain the steps to process a FNOD</a:t>
            </a:r>
          </a:p>
        </p:txBody>
      </p:sp>
      <p:sp>
        <p:nvSpPr>
          <p:cNvPr id="4" name="Slide Number Placeholder 3">
            <a:extLst>
              <a:ext uri="{FF2B5EF4-FFF2-40B4-BE49-F238E27FC236}">
                <a16:creationId xmlns:a16="http://schemas.microsoft.com/office/drawing/2014/main" id="{92FD731E-60C1-4ABC-AD20-B15EEC6979EE}"/>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2</a:t>
            </a:fld>
            <a:endParaRPr lang="en-US" dirty="0"/>
          </a:p>
        </p:txBody>
      </p:sp>
    </p:spTree>
    <p:extLst>
      <p:ext uri="{BB962C8B-B14F-4D97-AF65-F5344CB8AC3E}">
        <p14:creationId xmlns:p14="http://schemas.microsoft.com/office/powerpoint/2010/main" val="412771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B1C464D5-4AF6-4C4D-97B2-8B32C85DA383}"/>
              </a:ext>
            </a:extLst>
          </p:cNvPr>
          <p:cNvSpPr>
            <a:spLocks noGrp="1"/>
          </p:cNvSpPr>
          <p:nvPr>
            <p:ph idx="1"/>
            <p:custDataLst>
              <p:tags r:id="rId2"/>
            </p:custDataLst>
          </p:nvPr>
        </p:nvSpPr>
        <p:spPr>
          <a:xfrm>
            <a:off x="457200" y="2057400"/>
            <a:ext cx="8229600" cy="3916363"/>
          </a:xfrm>
        </p:spPr>
        <p:txBody>
          <a:bodyPr/>
          <a:lstStyle/>
          <a:p>
            <a:pPr marL="225425" lvl="0" indent="-225425" hangingPunct="0"/>
            <a:r>
              <a:rPr lang="en-US" dirty="0">
                <a:cs typeface="Times New Roman" panose="02020603050405020304" pitchFamily="18" charset="0"/>
              </a:rPr>
              <a:t>M21-1, Part III, Subpart ii, 8  First Notice of Death (FNOD) Processing </a:t>
            </a:r>
          </a:p>
          <a:p>
            <a:endParaRPr lang="en-US" dirty="0"/>
          </a:p>
        </p:txBody>
      </p:sp>
      <p:sp>
        <p:nvSpPr>
          <p:cNvPr id="7" name="Slide Number Placeholder 6">
            <a:extLst>
              <a:ext uri="{FF2B5EF4-FFF2-40B4-BE49-F238E27FC236}">
                <a16:creationId xmlns:a16="http://schemas.microsoft.com/office/drawing/2014/main" id="{CF0BD344-D587-4828-947E-37D2EECD6729}"/>
              </a:ext>
            </a:extLst>
          </p:cNvPr>
          <p:cNvSpPr>
            <a:spLocks noGrp="1"/>
          </p:cNvSpPr>
          <p:nvPr>
            <p:ph type="sldNum" sz="quarter" idx="12"/>
            <p:custDataLst>
              <p:tags r:id="rId3"/>
            </p:custDataLst>
          </p:nvPr>
        </p:nvSpPr>
        <p:spPr>
          <a:xfrm>
            <a:off x="6931152" y="6601978"/>
            <a:ext cx="2133600" cy="365125"/>
          </a:xfrm>
        </p:spPr>
        <p:txBody>
          <a:bodyPr/>
          <a:lstStyle/>
          <a:p>
            <a:fld id="{36A6A193-2FDC-48DD-8023-1C75B05EEA9A}" type="slidenum">
              <a:rPr lang="en-US" smtClean="0"/>
              <a:pPr/>
              <a:t>3</a:t>
            </a:fld>
            <a:endParaRPr lang="en-US" dirty="0"/>
          </a:p>
        </p:txBody>
      </p:sp>
    </p:spTree>
    <p:extLst>
      <p:ext uri="{BB962C8B-B14F-4D97-AF65-F5344CB8AC3E}">
        <p14:creationId xmlns:p14="http://schemas.microsoft.com/office/powerpoint/2010/main" val="171172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Purpose of Veteran FNOD Processing</a:t>
            </a:r>
          </a:p>
        </p:txBody>
      </p:sp>
      <p:sp>
        <p:nvSpPr>
          <p:cNvPr id="3" name="Content Placeholder 2"/>
          <p:cNvSpPr>
            <a:spLocks noGrp="1"/>
          </p:cNvSpPr>
          <p:nvPr>
            <p:ph idx="1"/>
            <p:custDataLst>
              <p:tags r:id="rId2"/>
            </p:custDataLst>
          </p:nvPr>
        </p:nvSpPr>
        <p:spPr>
          <a:xfrm>
            <a:off x="457200" y="1880498"/>
            <a:ext cx="8229600" cy="3942551"/>
          </a:xfrm>
        </p:spPr>
        <p:txBody>
          <a:bodyPr>
            <a:normAutofit lnSpcReduction="10000"/>
          </a:bodyPr>
          <a:lstStyle/>
          <a:p>
            <a:pPr hangingPunct="0"/>
            <a:r>
              <a:rPr lang="en-US" dirty="0">
                <a:latin typeface="+mj-lt"/>
                <a:cs typeface="Times New Roman" panose="02020603050405020304" pitchFamily="18" charset="0"/>
              </a:rPr>
              <a:t>FNOD processing establishes or updates a Veteran’s Beneficiary Identification and Records Locator Subsystem (BIRLS) record with the date of the Veteran’s death. It also automatically: </a:t>
            </a:r>
          </a:p>
          <a:p>
            <a:pPr marL="225425" lvl="0" indent="-225425" hangingPunct="0">
              <a:buClr>
                <a:schemeClr val="tx1"/>
              </a:buClr>
              <a:buFont typeface="Arial" panose="020B0604020202020204" pitchFamily="34" charset="0"/>
              <a:buChar char="•"/>
            </a:pPr>
            <a:r>
              <a:rPr lang="en-US" dirty="0">
                <a:cs typeface="Times New Roman" panose="02020603050405020304" pitchFamily="18" charset="0"/>
              </a:rPr>
              <a:t>clears and takes end product (EP) credit on any pending issues for compensation and pension benefits for live Veterans and apportionees that the Department of Veterans Affairs (VA) has not already authorized,</a:t>
            </a:r>
          </a:p>
          <a:p>
            <a:pPr marL="225425" lvl="0" indent="-225425" hangingPunct="0">
              <a:buClr>
                <a:schemeClr val="tx1"/>
              </a:buClr>
              <a:buFont typeface="Arial" panose="020B0604020202020204" pitchFamily="34" charset="0"/>
              <a:buChar char="•"/>
            </a:pPr>
            <a:r>
              <a:rPr lang="en-US" dirty="0">
                <a:cs typeface="Times New Roman" panose="02020603050405020304" pitchFamily="18" charset="0"/>
              </a:rPr>
              <a:t>discontinues any benefits being paid, and </a:t>
            </a:r>
          </a:p>
          <a:p>
            <a:pPr marL="225425" lvl="0" indent="-225425" hangingPunct="0">
              <a:buClr>
                <a:schemeClr val="tx1"/>
              </a:buClr>
              <a:buFont typeface="Arial" panose="020B0604020202020204" pitchFamily="34" charset="0"/>
              <a:buChar char="•"/>
            </a:pPr>
            <a:r>
              <a:rPr lang="en-US" dirty="0"/>
              <a:t>terminates the power of attorney (POA) of record.</a:t>
            </a:r>
          </a:p>
          <a:p>
            <a:pPr marL="225425" lvl="0" indent="-225425" hangingPunct="0">
              <a:buClr>
                <a:schemeClr val="tx1"/>
              </a:buClr>
              <a:buFont typeface="Arial" panose="020B0604020202020204" pitchFamily="34" charset="0"/>
              <a:buChar char="•"/>
            </a:pPr>
            <a:endParaRPr lang="en-US" dirty="0">
              <a:cs typeface="Times New Roman" panose="02020603050405020304" pitchFamily="18" charset="0"/>
            </a:endParaRPr>
          </a:p>
          <a:p>
            <a:pPr hangingPunct="0">
              <a:buClr>
                <a:schemeClr val="tx1"/>
              </a:buClr>
            </a:pPr>
            <a:r>
              <a:rPr lang="en-US" b="1" i="1" dirty="0">
                <a:cs typeface="Times New Roman" panose="02020603050405020304" pitchFamily="18" charset="0"/>
              </a:rPr>
              <a:t>Note</a:t>
            </a:r>
            <a:r>
              <a:rPr lang="en-US" b="1" dirty="0">
                <a:cs typeface="Times New Roman" panose="02020603050405020304" pitchFamily="18" charset="0"/>
              </a:rPr>
              <a:t>: </a:t>
            </a:r>
            <a:r>
              <a:rPr lang="en-US" dirty="0">
                <a:cs typeface="Times New Roman" panose="02020603050405020304" pitchFamily="18" charset="0"/>
              </a:rPr>
              <a:t>The FNOD process will discontinue an award as of the first day of the month of death (MOD). </a:t>
            </a:r>
          </a:p>
          <a:p>
            <a:pPr lvl="0" hangingPunct="0">
              <a:buClr>
                <a:schemeClr val="tx1"/>
              </a:buClr>
            </a:pPr>
            <a:endParaRPr lang="en-US" dirty="0">
              <a:cs typeface="Times New Roman" panose="02020603050405020304" pitchFamily="18" charset="0"/>
            </a:endParaRPr>
          </a:p>
          <a:p>
            <a:pPr hangingPunct="0"/>
            <a:endParaRPr lang="en-US"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4A09CEFE-A718-4D84-83A3-2C116070147D}"/>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4</a:t>
            </a:fld>
            <a:endParaRPr lang="en-US" dirty="0"/>
          </a:p>
        </p:txBody>
      </p:sp>
    </p:spTree>
    <p:extLst>
      <p:ext uri="{BB962C8B-B14F-4D97-AF65-F5344CB8AC3E}">
        <p14:creationId xmlns:p14="http://schemas.microsoft.com/office/powerpoint/2010/main" val="3992795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Criteria for an Acceptable Veteran FNOD</a:t>
            </a:r>
          </a:p>
        </p:txBody>
      </p:sp>
      <p:sp>
        <p:nvSpPr>
          <p:cNvPr id="3" name="Content Placeholder 2"/>
          <p:cNvSpPr>
            <a:spLocks noGrp="1"/>
          </p:cNvSpPr>
          <p:nvPr>
            <p:ph idx="1"/>
            <p:custDataLst>
              <p:tags r:id="rId2"/>
            </p:custDataLst>
          </p:nvPr>
        </p:nvSpPr>
        <p:spPr>
          <a:xfrm>
            <a:off x="457200" y="1880498"/>
            <a:ext cx="8229600" cy="4183871"/>
          </a:xfrm>
        </p:spPr>
        <p:txBody>
          <a:bodyPr>
            <a:normAutofit fontScale="92500" lnSpcReduction="20000"/>
          </a:bodyPr>
          <a:lstStyle/>
          <a:p>
            <a:r>
              <a:rPr lang="en-US" sz="2200" dirty="0">
                <a:latin typeface="+mj-lt"/>
                <a:cs typeface="Times New Roman" panose="02020603050405020304" pitchFamily="18" charset="0"/>
              </a:rPr>
              <a:t>A FNOD is acceptable if it:</a:t>
            </a:r>
          </a:p>
          <a:p>
            <a:pPr marL="225425" lvl="0" indent="-225425">
              <a:buClr>
                <a:schemeClr val="tx1"/>
              </a:buClr>
              <a:buFont typeface="Arial" panose="020B0604020202020204" pitchFamily="34" charset="0"/>
              <a:buChar char="•"/>
            </a:pPr>
            <a:r>
              <a:rPr lang="en-US" sz="2200" dirty="0">
                <a:cs typeface="Times New Roman" panose="02020603050405020304" pitchFamily="18" charset="0"/>
              </a:rPr>
              <a:t>furnishes sufficient information about the Veteran to allow a definite identification of the Veteran’s record</a:t>
            </a:r>
          </a:p>
          <a:p>
            <a:pPr marL="225425" lvl="0" indent="-225425">
              <a:buClr>
                <a:schemeClr val="tx1"/>
              </a:buClr>
              <a:buFont typeface="Arial" panose="020B0604020202020204" pitchFamily="34" charset="0"/>
              <a:buChar char="•"/>
            </a:pPr>
            <a:r>
              <a:rPr lang="en-US" sz="2200" dirty="0">
                <a:cs typeface="Times New Roman" panose="02020603050405020304" pitchFamily="18" charset="0"/>
              </a:rPr>
              <a:t>identifies the source of the report of the death.</a:t>
            </a:r>
          </a:p>
          <a:p>
            <a:pPr lvl="0">
              <a:buClr>
                <a:schemeClr val="tx1"/>
              </a:buClr>
            </a:pPr>
            <a:endParaRPr lang="en-US" sz="2200" dirty="0">
              <a:cs typeface="Times New Roman" panose="02020603050405020304" pitchFamily="18" charset="0"/>
            </a:endParaRPr>
          </a:p>
          <a:p>
            <a:r>
              <a:rPr lang="en-US" sz="2200" b="1" i="1" dirty="0">
                <a:cs typeface="Times New Roman" panose="02020603050405020304" pitchFamily="18" charset="0"/>
              </a:rPr>
              <a:t>Exception</a:t>
            </a:r>
            <a:r>
              <a:rPr lang="en-US" sz="2200" dirty="0">
                <a:cs typeface="Times New Roman" panose="02020603050405020304" pitchFamily="18" charset="0"/>
              </a:rPr>
              <a:t>: If the FNOD is a returned check indicating that the Veteran is deceased, identification of the source of the report of death is not necessary.</a:t>
            </a:r>
          </a:p>
          <a:p>
            <a:endParaRPr lang="en-US" sz="2200" dirty="0">
              <a:cs typeface="Times New Roman" panose="02020603050405020304" pitchFamily="18" charset="0"/>
            </a:endParaRPr>
          </a:p>
          <a:p>
            <a:r>
              <a:rPr lang="en-US" sz="2200" b="1" dirty="0"/>
              <a:t>There is </a:t>
            </a:r>
            <a:r>
              <a:rPr lang="en-US" sz="2200" b="1" i="1" dirty="0"/>
              <a:t>no</a:t>
            </a:r>
            <a:r>
              <a:rPr lang="en-US" sz="2200" b="1" dirty="0"/>
              <a:t> requirement that a NOD be in writing or originate with the next of kin.</a:t>
            </a:r>
            <a:endParaRPr lang="en-US" sz="2200" b="1" dirty="0">
              <a:cs typeface="Times New Roman" panose="02020603050405020304" pitchFamily="18" charset="0"/>
            </a:endParaRPr>
          </a:p>
          <a:p>
            <a:r>
              <a:rPr lang="en-US" sz="2200" dirty="0">
                <a:cs typeface="Times New Roman" panose="02020603050405020304" pitchFamily="18" charset="0"/>
              </a:rPr>
              <a:t> </a:t>
            </a:r>
          </a:p>
          <a:p>
            <a:r>
              <a:rPr lang="en-US" dirty="0">
                <a:latin typeface="+mj-lt"/>
                <a:cs typeface="Times New Roman" panose="02020603050405020304" pitchFamily="18" charset="0"/>
              </a:rPr>
              <a:t> </a:t>
            </a:r>
          </a:p>
        </p:txBody>
      </p:sp>
      <p:sp>
        <p:nvSpPr>
          <p:cNvPr id="7" name="Slide Number Placeholder 6">
            <a:extLst>
              <a:ext uri="{FF2B5EF4-FFF2-40B4-BE49-F238E27FC236}">
                <a16:creationId xmlns:a16="http://schemas.microsoft.com/office/drawing/2014/main" id="{7D6A431F-E837-4677-9298-7766C27DB25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5</a:t>
            </a:fld>
            <a:endParaRPr lang="en-US" dirty="0"/>
          </a:p>
        </p:txBody>
      </p:sp>
    </p:spTree>
    <p:extLst>
      <p:ext uri="{BB962C8B-B14F-4D97-AF65-F5344CB8AC3E}">
        <p14:creationId xmlns:p14="http://schemas.microsoft.com/office/powerpoint/2010/main" val="1937378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Criteria for an Acceptable Veteran NOD (cont.)</a:t>
            </a:r>
          </a:p>
        </p:txBody>
      </p:sp>
      <p:sp>
        <p:nvSpPr>
          <p:cNvPr id="3" name="Content Placeholder 2"/>
          <p:cNvSpPr>
            <a:spLocks noGrp="1"/>
          </p:cNvSpPr>
          <p:nvPr>
            <p:ph idx="1"/>
            <p:custDataLst>
              <p:tags r:id="rId2"/>
            </p:custDataLst>
          </p:nvPr>
        </p:nvSpPr>
        <p:spPr>
          <a:xfrm>
            <a:off x="457200" y="1880498"/>
            <a:ext cx="8229600" cy="4183871"/>
          </a:xfrm>
        </p:spPr>
        <p:txBody>
          <a:bodyPr>
            <a:normAutofit/>
          </a:bodyPr>
          <a:lstStyle/>
          <a:p>
            <a:r>
              <a:rPr lang="en-US" b="1" i="1" dirty="0"/>
              <a:t>Examples</a:t>
            </a:r>
            <a:r>
              <a:rPr lang="en-US" dirty="0"/>
              <a:t>:</a:t>
            </a:r>
          </a:p>
          <a:p>
            <a:pPr marL="342900" indent="-342900">
              <a:buFont typeface="Arial" panose="020B0604020202020204" pitchFamily="34" charset="0"/>
              <a:buChar char="•"/>
            </a:pPr>
            <a:r>
              <a:rPr lang="en-US" dirty="0"/>
              <a:t>Notice of a Veteran’s death from the Compensation and Pension Record Interchange (CAPRI) is considered an acceptable NOD.</a:t>
            </a:r>
          </a:p>
          <a:p>
            <a:pPr marL="342900" indent="-342900">
              <a:buFont typeface="Arial" panose="020B0604020202020204" pitchFamily="34" charset="0"/>
              <a:buChar char="•"/>
            </a:pPr>
            <a:r>
              <a:rPr lang="en-US" dirty="0"/>
              <a:t>A NOD may originate with a funeral home or other third party.</a:t>
            </a:r>
          </a:p>
          <a:p>
            <a:pPr marL="342900" indent="-342900">
              <a:buFont typeface="Arial" panose="020B0604020202020204" pitchFamily="34" charset="0"/>
              <a:buChar char="•"/>
            </a:pPr>
            <a:r>
              <a:rPr lang="en-US" dirty="0"/>
              <a:t>A report of contact based on a telephone call is an acceptable NOD if the report clearly identifies the Veteran and the caller.</a:t>
            </a:r>
          </a:p>
          <a:p>
            <a:pPr marL="342900" indent="-342900">
              <a:buFont typeface="Arial" panose="020B0604020202020204" pitchFamily="34" charset="0"/>
              <a:buChar char="•"/>
            </a:pPr>
            <a:r>
              <a:rPr lang="en-US" dirty="0"/>
              <a:t>Any claim for burial and/or death benefits. </a:t>
            </a:r>
          </a:p>
          <a:p>
            <a:endParaRPr lang="en-US" dirty="0">
              <a:latin typeface="+mj-lt"/>
              <a:cs typeface="Times New Roman" panose="02020603050405020304" pitchFamily="18" charset="0"/>
            </a:endParaRPr>
          </a:p>
          <a:p>
            <a:r>
              <a:rPr lang="en-US" dirty="0">
                <a:cs typeface="Times New Roman" panose="02020603050405020304" pitchFamily="18" charset="0"/>
              </a:rPr>
              <a:t>You can also use a search engine to locate an obituary or do a SSA Inquiry, and upload the evidence to VBMS.</a:t>
            </a:r>
          </a:p>
          <a:p>
            <a:endParaRPr lang="en-US"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7D6A431F-E837-4677-9298-7766C27DB258}"/>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6</a:t>
            </a:fld>
            <a:endParaRPr lang="en-US" dirty="0"/>
          </a:p>
        </p:txBody>
      </p:sp>
    </p:spTree>
    <p:extLst>
      <p:ext uri="{BB962C8B-B14F-4D97-AF65-F5344CB8AC3E}">
        <p14:creationId xmlns:p14="http://schemas.microsoft.com/office/powerpoint/2010/main" val="102996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Notice Requirements Associated With Veteran FNOD Processing</a:t>
            </a:r>
          </a:p>
        </p:txBody>
      </p:sp>
      <p:sp>
        <p:nvSpPr>
          <p:cNvPr id="3" name="Content Placeholder 2"/>
          <p:cNvSpPr>
            <a:spLocks noGrp="1"/>
          </p:cNvSpPr>
          <p:nvPr>
            <p:ph idx="1"/>
            <p:custDataLst>
              <p:tags r:id="rId2"/>
            </p:custDataLst>
          </p:nvPr>
        </p:nvSpPr>
        <p:spPr>
          <a:xfrm>
            <a:off x="457200" y="1880498"/>
            <a:ext cx="8229600" cy="4183871"/>
          </a:xfrm>
        </p:spPr>
        <p:txBody>
          <a:bodyPr>
            <a:normAutofit lnSpcReduction="10000"/>
          </a:bodyPr>
          <a:lstStyle/>
          <a:p>
            <a:r>
              <a:rPr lang="en-US" dirty="0">
                <a:latin typeface="+mj-lt"/>
                <a:cs typeface="Times New Roman" panose="02020603050405020304" pitchFamily="18" charset="0"/>
              </a:rPr>
              <a:t>In most cases, VA must issue notice of proposed adverse action (due process) to a beneficiary before reducing or discontinuing his/her benefits.  </a:t>
            </a:r>
            <a:r>
              <a:rPr lang="en-US" b="1" dirty="0">
                <a:latin typeface="+mj-lt"/>
                <a:cs typeface="Times New Roman" panose="02020603050405020304" pitchFamily="18" charset="0"/>
              </a:rPr>
              <a:t>The discontinuation of benefits based on receipt of an acceptable NOD is one of the exceptions to this rule.</a:t>
            </a:r>
          </a:p>
          <a:p>
            <a:endParaRPr lang="en-US" b="1" dirty="0">
              <a:latin typeface="+mj-lt"/>
              <a:cs typeface="Times New Roman" panose="02020603050405020304" pitchFamily="18" charset="0"/>
            </a:endParaRPr>
          </a:p>
          <a:p>
            <a:r>
              <a:rPr lang="en-US" dirty="0"/>
              <a:t>Although notice of proposed adverse action is not required, contemporaneous notice of the action taken is required if the NOD was obtained:</a:t>
            </a:r>
          </a:p>
          <a:p>
            <a:pPr marL="342900" indent="-342900">
              <a:buFont typeface="Arial" panose="020B0604020202020204" pitchFamily="34" charset="0"/>
              <a:buChar char="•"/>
            </a:pPr>
            <a:r>
              <a:rPr lang="en-US" dirty="0"/>
              <a:t>by way of telephone or personal interview</a:t>
            </a:r>
          </a:p>
          <a:p>
            <a:pPr marL="342900" indent="-342900">
              <a:buFont typeface="Arial" panose="020B0604020202020204" pitchFamily="34" charset="0"/>
              <a:buChar char="•"/>
            </a:pPr>
            <a:r>
              <a:rPr lang="en-US" dirty="0"/>
              <a:t>from an Insurance Service Public Contact Representative, or</a:t>
            </a:r>
          </a:p>
          <a:p>
            <a:pPr marL="342900" indent="-342900">
              <a:buFont typeface="Arial" panose="020B0604020202020204" pitchFamily="34" charset="0"/>
              <a:buChar char="•"/>
            </a:pPr>
            <a:r>
              <a:rPr lang="en-US" dirty="0"/>
              <a:t>through computer matching with another Federal agency, such as the Social Security Administration (SSA).</a:t>
            </a:r>
          </a:p>
          <a:p>
            <a:endParaRPr lang="en-US" b="1"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13F8E729-1E24-4A80-AA28-80605B1CB4B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269155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Notice Requirements Associated With Veteran FNOD Processing (cont.)</a:t>
            </a:r>
          </a:p>
        </p:txBody>
      </p:sp>
      <p:sp>
        <p:nvSpPr>
          <p:cNvPr id="3" name="Content Placeholder 2"/>
          <p:cNvSpPr>
            <a:spLocks noGrp="1"/>
          </p:cNvSpPr>
          <p:nvPr>
            <p:ph idx="1"/>
            <p:custDataLst>
              <p:tags r:id="rId2"/>
            </p:custDataLst>
          </p:nvPr>
        </p:nvSpPr>
        <p:spPr>
          <a:xfrm>
            <a:off x="457200" y="1880498"/>
            <a:ext cx="8229600" cy="4183871"/>
          </a:xfrm>
        </p:spPr>
        <p:txBody>
          <a:bodyPr>
            <a:normAutofit lnSpcReduction="10000"/>
          </a:bodyPr>
          <a:lstStyle/>
          <a:p>
            <a:r>
              <a:rPr lang="en-US" dirty="0"/>
              <a:t>An automatic generation and mailing of a contemporaneous notice is sent to the Veteran’s last known address (as it exists in the corporate record), when</a:t>
            </a:r>
          </a:p>
          <a:p>
            <a:pPr marL="342900" indent="-342900">
              <a:buFont typeface="Arial" panose="020B0604020202020204" pitchFamily="34" charset="0"/>
              <a:buChar char="•"/>
            </a:pPr>
            <a:r>
              <a:rPr lang="en-US" sz="2000" dirty="0"/>
              <a:t>there was a running award of Veteran's benefits, and</a:t>
            </a:r>
          </a:p>
          <a:p>
            <a:pPr marL="342900" indent="-342900">
              <a:buFont typeface="Arial" panose="020B0604020202020204" pitchFamily="34" charset="0"/>
              <a:buChar char="•"/>
            </a:pPr>
            <a:r>
              <a:rPr lang="en-US" sz="2000" dirty="0"/>
              <a:t>a spouse is of record on the Veteran's award at the time of the FNOD entry, and</a:t>
            </a:r>
          </a:p>
          <a:p>
            <a:pPr marL="342900" indent="-342900">
              <a:buFont typeface="Arial" panose="020B0604020202020204" pitchFamily="34" charset="0"/>
              <a:buChar char="•"/>
            </a:pPr>
            <a:r>
              <a:rPr lang="en-US" sz="2000" dirty="0"/>
              <a:t>a user selects a </a:t>
            </a:r>
            <a:r>
              <a:rPr lang="en-US" sz="2000" i="1" dirty="0"/>
              <a:t>Next of Kin</a:t>
            </a:r>
            <a:r>
              <a:rPr lang="en-US" sz="2000" dirty="0"/>
              <a:t> letter on the MONTH OF DEATH screen.</a:t>
            </a:r>
          </a:p>
          <a:p>
            <a:endParaRPr lang="en-US" dirty="0"/>
          </a:p>
          <a:p>
            <a:r>
              <a:rPr lang="en-US" dirty="0"/>
              <a:t>If the award has been suspended by the SSA Death Master File notification, a user-generated letter must be sent by the claims processor.</a:t>
            </a:r>
          </a:p>
          <a:p>
            <a:endParaRPr lang="en-US" dirty="0">
              <a:latin typeface="+mj-lt"/>
              <a:cs typeface="Times New Roman" panose="02020603050405020304" pitchFamily="18" charset="0"/>
            </a:endParaRPr>
          </a:p>
        </p:txBody>
      </p:sp>
      <p:sp>
        <p:nvSpPr>
          <p:cNvPr id="7" name="Slide Number Placeholder 6">
            <a:extLst>
              <a:ext uri="{FF2B5EF4-FFF2-40B4-BE49-F238E27FC236}">
                <a16:creationId xmlns:a16="http://schemas.microsoft.com/office/drawing/2014/main" id="{13F8E729-1E24-4A80-AA28-80605B1CB4B9}"/>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8</a:t>
            </a:fld>
            <a:endParaRPr lang="en-US" dirty="0"/>
          </a:p>
        </p:txBody>
      </p:sp>
    </p:spTree>
    <p:extLst>
      <p:ext uri="{BB962C8B-B14F-4D97-AF65-F5344CB8AC3E}">
        <p14:creationId xmlns:p14="http://schemas.microsoft.com/office/powerpoint/2010/main" val="17427612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1"/>
            <a:ext cx="9144000" cy="1086867"/>
          </a:xfrm>
        </p:spPr>
        <p:txBody>
          <a:bodyPr/>
          <a:lstStyle/>
          <a:p>
            <a:r>
              <a:rPr lang="en-US" dirty="0">
                <a:cs typeface="Times New Roman" panose="02020603050405020304" pitchFamily="18" charset="0"/>
              </a:rPr>
              <a:t>Notifying a Deceased Veteran’s Estate of Benefits to</a:t>
            </a:r>
            <a:br>
              <a:rPr lang="en-US" dirty="0">
                <a:cs typeface="Times New Roman" panose="02020603050405020304" pitchFamily="18" charset="0"/>
              </a:rPr>
            </a:br>
            <a:r>
              <a:rPr lang="en-US" dirty="0">
                <a:cs typeface="Times New Roman" panose="02020603050405020304" pitchFamily="18" charset="0"/>
              </a:rPr>
              <a:t>Which Survivors and Others May Be Entitled</a:t>
            </a:r>
          </a:p>
        </p:txBody>
      </p:sp>
      <p:sp>
        <p:nvSpPr>
          <p:cNvPr id="3" name="Content Placeholder 2"/>
          <p:cNvSpPr>
            <a:spLocks noGrp="1"/>
          </p:cNvSpPr>
          <p:nvPr>
            <p:ph idx="1"/>
            <p:custDataLst>
              <p:tags r:id="rId2"/>
            </p:custDataLst>
          </p:nvPr>
        </p:nvSpPr>
        <p:spPr>
          <a:xfrm>
            <a:off x="457200" y="2057400"/>
            <a:ext cx="8229600" cy="3916363"/>
          </a:xfrm>
        </p:spPr>
        <p:txBody>
          <a:bodyPr>
            <a:normAutofit fontScale="92500" lnSpcReduction="10000"/>
          </a:bodyPr>
          <a:lstStyle/>
          <a:p>
            <a:r>
              <a:rPr lang="en-US" dirty="0">
                <a:latin typeface="+mj-lt"/>
                <a:cs typeface="Times New Roman" panose="02020603050405020304" pitchFamily="18" charset="0"/>
              </a:rPr>
              <a:t>When a VA employee processes the NOD and the Veteran has a running award, the employee is presented with the default option of sending a Next of Kin letter on the MONTH OF DEATH screen. If the employee proceeds with this selection, the Hines Information Technology Center (ITC) generates and mails a letter to the Veteran’s estate containing information about survivor benefits to which the Veteran’s survivors and others may be entitled.  These benefits include</a:t>
            </a:r>
          </a:p>
          <a:p>
            <a:pPr marL="342900" indent="-342900">
              <a:buFont typeface="Arial" panose="020B0604020202020204" pitchFamily="34" charset="0"/>
              <a:buChar char="•"/>
            </a:pPr>
            <a:r>
              <a:rPr lang="en-US" dirty="0">
                <a:latin typeface="+mj-lt"/>
                <a:cs typeface="Times New Roman" panose="02020603050405020304" pitchFamily="18" charset="0"/>
              </a:rPr>
              <a:t>burial benefits</a:t>
            </a:r>
          </a:p>
          <a:p>
            <a:pPr marL="342900" indent="-342900">
              <a:buFont typeface="Arial" panose="020B0604020202020204" pitchFamily="34" charset="0"/>
              <a:buChar char="•"/>
            </a:pPr>
            <a:r>
              <a:rPr lang="en-US" dirty="0">
                <a:latin typeface="+mj-lt"/>
                <a:cs typeface="Times New Roman" panose="02020603050405020304" pitchFamily="18" charset="0"/>
              </a:rPr>
              <a:t>Survivors Pension</a:t>
            </a:r>
          </a:p>
          <a:p>
            <a:pPr marL="342900" indent="-342900">
              <a:buFont typeface="Arial" panose="020B0604020202020204" pitchFamily="34" charset="0"/>
              <a:buChar char="•"/>
            </a:pPr>
            <a:r>
              <a:rPr lang="en-US" dirty="0">
                <a:latin typeface="+mj-lt"/>
                <a:cs typeface="Times New Roman" panose="02020603050405020304" pitchFamily="18" charset="0"/>
              </a:rPr>
              <a:t>Dependency and Indemnity Compensation (DIC)</a:t>
            </a:r>
          </a:p>
          <a:p>
            <a:pPr marL="342900" indent="-342900">
              <a:buFont typeface="Arial" panose="020B0604020202020204" pitchFamily="34" charset="0"/>
              <a:buChar char="•"/>
            </a:pPr>
            <a:r>
              <a:rPr lang="en-US" dirty="0">
                <a:latin typeface="+mj-lt"/>
                <a:cs typeface="Times New Roman" panose="02020603050405020304" pitchFamily="18" charset="0"/>
              </a:rPr>
              <a:t>accrued, and</a:t>
            </a:r>
          </a:p>
          <a:p>
            <a:pPr marL="342900" indent="-342900">
              <a:buFont typeface="Arial" panose="020B0604020202020204" pitchFamily="34" charset="0"/>
              <a:buChar char="•"/>
            </a:pPr>
            <a:r>
              <a:rPr lang="en-US" dirty="0">
                <a:latin typeface="+mj-lt"/>
                <a:cs typeface="Times New Roman" panose="02020603050405020304" pitchFamily="18" charset="0"/>
              </a:rPr>
              <a:t>educational benefits under 38 U.S.C. Chapter 35.</a:t>
            </a:r>
          </a:p>
        </p:txBody>
      </p:sp>
      <p:sp>
        <p:nvSpPr>
          <p:cNvPr id="6" name="Slide Number Placeholder 5">
            <a:extLst>
              <a:ext uri="{FF2B5EF4-FFF2-40B4-BE49-F238E27FC236}">
                <a16:creationId xmlns:a16="http://schemas.microsoft.com/office/drawing/2014/main" id="{C979B00F-C735-4D53-89DA-3F7CA25D96FA}"/>
              </a:ext>
            </a:extLst>
          </p:cNvPr>
          <p:cNvSpPr>
            <a:spLocks noGrp="1"/>
          </p:cNvSpPr>
          <p:nvPr>
            <p:ph type="sldNum" sz="quarter" idx="12"/>
            <p:custDataLst>
              <p:tags r:id="rId3"/>
            </p:custDataLst>
          </p:nvPr>
        </p:nvSpPr>
        <p:spPr>
          <a:xfrm>
            <a:off x="6931152" y="6601978"/>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2100540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 name="MMPROD_NEXTUNIQUEID" val="10009"/>
  <p:tag name="MMPROD_UIDATA" val="&lt;database version=&quot;11.0&quot;&gt;&lt;object type=&quot;1&quot; unique_id=&quot;10001&quot;&gt;&lt;object type=&quot;8&quot; unique_id=&quot;10279&quot;&gt;&lt;/object&gt;&lt;object type=&quot;2&quot; unique_id=&quot;10280&quot;&gt;&lt;object type=&quot;3&quot; unique_id=&quot;10281&quot;&gt;&lt;property id=&quot;20148&quot; value=&quot;5&quot;/&gt;&lt;property id=&quot;20300&quot; value=&quot;Slide 1 - &amp;quot;Introduction to First Notice of Death (FNOD)&amp;quot;&quot;/&gt;&lt;property id=&quot;20307&quot; value=&quot;257&quot;/&gt;&lt;/object&gt;&lt;object type=&quot;3&quot; unique_id=&quot;10283&quot;&gt;&lt;property id=&quot;20148&quot; value=&quot;5&quot;/&gt;&lt;property id=&quot;20300&quot; value=&quot;Slide 3 - &amp;quot;References&amp;quot;&quot;/&gt;&lt;property id=&quot;20307&quot; value=&quot;272&quot;/&gt;&lt;/object&gt;&lt;object type=&quot;3&quot; unique_id=&quot;10284&quot;&gt;&lt;property id=&quot;20148&quot; value=&quot;5&quot;/&gt;&lt;property id=&quot;20300&quot; value=&quot;Slide 2 - &amp;quot;Objectives&amp;quot;&quot;/&gt;&lt;property id=&quot;20307&quot; value=&quot;271&quot;/&gt;&lt;/object&gt;&lt;object type=&quot;3&quot; unique_id=&quot;10285&quot;&gt;&lt;property id=&quot;20148&quot; value=&quot;5&quot;/&gt;&lt;property id=&quot;20300&quot; value=&quot;Slide 4 - &amp;quot;Purpose of Veteran FNOD Processing&amp;quot;&quot;/&gt;&lt;property id=&quot;20307&quot; value=&quot;260&quot;/&gt;&lt;/object&gt;&lt;object type=&quot;3&quot; unique_id=&quot;10286&quot;&gt;&lt;property id=&quot;20148&quot; value=&quot;5&quot;/&gt;&lt;property id=&quot;20300&quot; value=&quot;Slide 5 - &amp;quot;Criteria for an Acceptable Veteran FNOD&amp;quot;&quot;/&gt;&lt;property id=&quot;20307&quot; value=&quot;261&quot;/&gt;&lt;/object&gt;&lt;object type=&quot;3&quot; unique_id=&quot;10288&quot;&gt;&lt;property id=&quot;20148&quot; value=&quot;5&quot;/&gt;&lt;property id=&quot;20300&quot; value=&quot;Slide 7 - &amp;quot;Notice Requirements Associated With Veteran FNOD Processing&amp;quot;&quot;/&gt;&lt;property id=&quot;20307&quot; value=&quot;263&quot;/&gt;&lt;/object&gt;&lt;object type=&quot;3&quot; unique_id=&quot;10289&quot;&gt;&lt;property id=&quot;20148&quot; value=&quot;5&quot;/&gt;&lt;property id=&quot;20300&quot; value=&quot;Slide 9 - &amp;quot;Notifying a Deceased Veteran’s Estate of Benefits to Which Survivors and Others May Be Entitled&amp;quot;&quot;/&gt;&lt;property id=&quot;20307&quot; value=&quot;264&quot;/&gt;&lt;/object&gt;&lt;object type=&quot;3&quot; unique_id=&quot;10290&quot;&gt;&lt;property id=&quot;20148&quot; value=&quot;5&quot;/&gt;&lt;property id=&quot;20300&quot; value=&quot;Slide 10 - &amp;quot;Benefits Paid to Surviving Spouses Through the FNOD Process &amp;quot;&quot;/&gt;&lt;property id=&quot;20307&quot; value=&quot;265&quot;/&gt;&lt;/object&gt;&lt;object type=&quot;3&quot; unique_id=&quot;10291&quot;&gt;&lt;property id=&quot;20148&quot; value=&quot;5&quot;/&gt;&lt;property id=&quot;20300&quot; value=&quot;Slide 11 - &amp;quot;Issuing a Presidential Memorial Certificate (PMC) During a FNOD&amp;quot;&quot;/&gt;&lt;property id=&quot;20307&quot; value=&quot;266&quot;/&gt;&lt;/object&gt;&lt;object type=&quot;3&quot; unique_id=&quot;10292&quot;&gt;&lt;property id=&quot;20148&quot; value=&quot;5&quot;/&gt;&lt;property id=&quot;20300&quot; value=&quot;Slide 12 - &amp;quot;Issuing a (PMC) During a FNOD&amp;quot;&quot;/&gt;&lt;property id=&quot;20307&quot; value=&quot;270&quot;/&gt;&lt;/object&gt;&lt;object type=&quot;3&quot; unique_id=&quot;10293&quot;&gt;&lt;property id=&quot;20148&quot; value=&quot;5&quot;/&gt;&lt;property id=&quot;20300&quot; value=&quot;Slide 13 - &amp;quot; Processing a FNOD    &amp;quot;&quot;/&gt;&lt;property id=&quot;20307&quot; value=&quot;268&quot;/&gt;&lt;/object&gt;&lt;object type=&quot;3&quot; unique_id=&quot;10295&quot;&gt;&lt;property id=&quot;20148&quot; value=&quot;5&quot;/&gt;&lt;property id=&quot;20300&quot; value=&quot;Slide 14 - &amp;quot;Questions?&amp;quot;&quot;/&gt;&lt;property id=&quot;20307&quot; value=&quot;392&quot;/&gt;&lt;/object&gt;&lt;object type=&quot;3&quot; unique_id=&quot;11140&quot;&gt;&lt;property id=&quot;20148&quot; value=&quot;5&quot;/&gt;&lt;property id=&quot;20300&quot; value=&quot;Slide 6 - &amp;quot;Criteria for an Acceptable Veteran NOD (cont.)&amp;quot;&quot;/&gt;&lt;property id=&quot;20307&quot; value=&quot;393&quot;/&gt;&lt;/object&gt;&lt;object type=&quot;3&quot; unique_id=&quot;12406&quot;&gt;&lt;property id=&quot;20148&quot; value=&quot;5&quot;/&gt;&lt;property id=&quot;20300&quot; value=&quot;Slide 8 - &amp;quot;Notice Requirements Associated With Veteran FNOD Processing (cont.)&amp;quot;&quot;/&gt;&lt;property id=&quot;20307&quot; value=&quot;394&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1&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6&quot;/&gt;&lt;lineCharCount val=&quot;7&quot;/&gt;&lt;lineCharCount val=&quot;6&quot;/&gt;&lt;lineCharCount val=&quot;5&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5&quot;/&gt;&lt;/TableIndex&gt;&lt;/ShapeTextInfo&gt;"/>
  <p:tag name="PRESENTER_DUMMYTAG" val="&lt;DummyForForceWrite&gt;&lt;/DummyForForceWrite&gt;"/>
  <p:tag name="HTML_SHAPEINFO" val="&lt;ThreeDShapeInfo&gt;&lt;uuid val=&quot;{6948E0BE-3F19-474C-9D0E-93EDC7F593CB}&quot;/&gt;&lt;isInvalidForFieldText val=&quot;0&quot;/&gt;&lt;Image&gt;&lt;filename val=&quot;C:\Users\User\AppData\Local\Temp\CP1132793312Session\CPTrustFolder1132793328\PPTImport11328576859\data\asimages\{6948E0BE-3F19-474C-9D0E-93EDC7F593CB}_1.png&quot;/&gt;&lt;left val=&quot;71&quot;/&gt;&lt;top val=&quot;288&quot;/&gt;&lt;width val=&quot;817&quot;/&gt;&lt;height val=&quot;135&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B6C13144-6D8C-4A92-8228-C517E2066183}&quot;/&gt;&lt;isInvalidForFieldText val=&quot;0&quot;/&gt;&lt;Image&gt;&lt;filename val=&quot;C:\Users\User\AppData\Local\Temp\CP1132793312Session\CPTrustFolder1132793328\PPTImport11328576859\data\asimages\{B6C13144-6D8C-4A92-8228-C517E2066183}_1.png&quot;/&gt;&lt;left val=&quot;71&quot;/&gt;&lt;top val=&quot;491&quot;/&gt;&lt;width val=&quot;249&quot;/&gt;&lt;height val=&quot;93&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PRESENTER_DUMMYTAG" val="&lt;DummyForForceWrite&gt;&lt;/DummyForForceWrite&gt;"/>
  <p:tag name="HTML_SHAPEINFO" val="&lt;ThreeDShapeInfo&gt;&lt;uuid val=&quot;{135D1A53-EF66-4E2D-8825-8A8960CA6B97}&quot;/&gt;&lt;isInvalidForFieldText val=&quot;0&quot;/&gt;&lt;Image&gt;&lt;filename val=&quot;C:\Users\User\AppData\Local\Temp\CP1132793312Session\CPTrustFolder1132793328\PPTImport11328576859\data\asimages\{135D1A53-EF66-4E2D-8825-8A8960CA6B97}_1.png&quot;/&gt;&lt;left val=&quot;639&quot;/&gt;&lt;top val=&quot;491&quot;/&gt;&lt;width val=&quot;249&quot;/&gt;&lt;height val=&quot;92&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0D7D00F-9EAF-47EB-8400-4E3A4733E27B}&quot;/&gt;&lt;isInvalidForFieldText val=&quot;0&quot;/&gt;&lt;Image&gt;&lt;filename val=&quot;C:\Users\User\AppData\Local\Temp\CP1132793312Session\CPTrustFolder1132793328\PPTImport11328576859\data\asimages\{20D7D00F-9EAF-47EB-8400-4E3A4733E27B}_4.png&quot;/&gt;&lt;left val=&quot;0&quot;/&gt;&lt;top val=&quot;76&quot;/&gt;&lt;width val=&quot;961&quot;/&gt;&lt;height val=&quot;12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53&quot;/&gt;&lt;lineCharCount val=&quot;43&quot;/&gt;&lt;lineCharCount val=&quot;36&quot;/&gt;&lt;/TableIndex&gt;&lt;/ShapeTextInfo&gt;"/>
  <p:tag name="HTML_SHAPEINFO" val="&lt;ThreeDShapeInfo&gt;&lt;uuid val=&quot;{52056EA6-8964-4CA0-99E3-F5D5FF988A54}&quot;/&gt;&lt;isInvalidForFieldText val=&quot;0&quot;/&gt;&lt;Image&gt;&lt;filename val=&quot;C:\Users\User\AppData\Local\Temp\CP1132793312Session\CPTrustFolder1132793328\PPTImport11328576859\data\asimages\{52056EA6-8964-4CA0-99E3-F5D5FF988A54}_4.png&quot;/&gt;&lt;left val=&quot;42&quot;/&gt;&lt;top val=&quot;212&quot;/&gt;&lt;width val=&quot;870&quot;/&gt;&lt;height val=&quot;41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6F8032-6048-4C92-A86C-D63F07CD248E}&quot;/&gt;&lt;isInvalidForFieldText val=&quot;0&quot;/&gt;&lt;Image&gt;&lt;filename val=&quot;C:\Users\User\AppData\Local\Temp\CP1132793312Session\CPTrustFolder1132793328\PPTImport11328576859\data\asimages\{C16F8032-6048-4C92-A86C-D63F07CD248E}_4.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557F63A9-B3C1-457D-AF80-BFFB038A0B78}&quot;/&gt;&lt;isInvalidForFieldText val=&quot;0&quot;/&gt;&lt;Image&gt;&lt;filename val=&quot;C:\Users\User\AppData\Local\Temp\CP1132793312Session\CPTrustFolder1132793328\PPTImport11328576859\data\asimages\{557F63A9-B3C1-457D-AF80-BFFB038A0B78}_3.png&quot;/&gt;&lt;left val=&quot;0&quot;/&gt;&lt;top val=&quot;76&quot;/&gt;&lt;width val=&quot;961&quot;/&gt;&lt;height val=&quot;122&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4&quot;/&gt;&lt;lineCharCount val=&quot;62&quot;/&gt;&lt;lineCharCount val=&quot;60&quot;/&gt;&lt;lineCharCount val=&quot;71&quot;/&gt;&lt;lineCharCount val=&quot;16&quot;/&gt;&lt;lineCharCount val=&quot;72&quot;/&gt;&lt;lineCharCount val=&quot;19&quot;/&gt;&lt;lineCharCount val=&quot;67&quot;/&gt;&lt;/TableIndex&gt;&lt;/ShapeTextInfo&gt;"/>
  <p:tag name="HTML_SHAPEINFO" val="&lt;ThreeDShapeInfo&gt;&lt;uuid val=&quot;{0B25F5AD-4284-4997-9507-A41290B1BBD3}&quot;/&gt;&lt;isInvalidForFieldText val=&quot;0&quot;/&gt;&lt;Image&gt;&lt;filename val=&quot;C:\Users\User\AppData\Local\Temp\CP1132793312Session\CPTrustFolder1132793328\PPTImport11328576859\data\asimages\{0B25F5AD-4284-4997-9507-A41290B1BBD3}_3.png&quot;/&gt;&lt;left val=&quot;42&quot;/&gt;&lt;top val=&quot;212&quot;/&gt;&lt;width val=&quot;878&quot;/&gt;&lt;height val=&quot;415&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5A45467-8E0C-469E-AE68-C53C920398DE}&quot;/&gt;&lt;isInvalidForFieldText val=&quot;0&quot;/&gt;&lt;Image&gt;&lt;filename val=&quot;C:\Users\User\AppData\Local\Temp\CP1132793312Session\CPTrustFolder1132793328\PPTImport11328576859\data\asimages\{A5A45467-8E0C-469E-AE68-C53C920398DE}_3.png&quot;/&gt;&lt;left val=&quot;727&quot;/&gt;&lt;top val=&quot;687&quot;/&gt;&lt;width val=&quot;226&quot;/&gt;&lt;height val=&quot;4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D4EC3E58-F097-4167-B9B0-F0127F45A4F7}&quot;/&gt;&lt;isInvalidForFieldText val=&quot;0&quot;/&gt;&lt;Image&gt;&lt;filename val=&quot;C:\Users\User\AppData\Local\Temp\CP1132793312Session\CPTrustFolder1132793328\PPTImport11328576859\data\asimages\{D4EC3E58-F097-4167-B9B0-F0127F45A4F7}_5.png&quot;/&gt;&lt;left val=&quot;0&quot;/&gt;&lt;top val=&quot;76&quot;/&gt;&lt;width val=&quot;961&quot;/&gt;&lt;height val=&quot;122&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2&quot;/&gt;&lt;lineCharCount val=&quot;69&quot;/&gt;&lt;lineCharCount val=&quot;30&quot;/&gt;&lt;lineCharCount val=&quot;2&quot;/&gt;&lt;lineCharCount val=&quot;22&quot;/&gt;&lt;/TableIndex&gt;&lt;/ShapeTextInfo&gt;"/>
  <p:tag name="HTML_SHAPEINFO" val="&lt;ThreeDShapeInfo&gt;&lt;uuid val=&quot;{2358B706-7198-410E-87E7-0D785BD402BD}&quot;/&gt;&lt;isInvalidForFieldText val=&quot;0&quot;/&gt;&lt;Image&gt;&lt;filename val=&quot;C:\Users\User\AppData\Local\Temp\CP1132793312Session\CPTrustFolder1132793328\PPTImport11328576859\data\asimages\{2358B706-7198-410E-87E7-0D785BD402BD}_5.png&quot;/&gt;&lt;left val=&quot;40&quot;/&gt;&lt;top val=&quot;172&quot;/&gt;&lt;width val=&quot;871&quot;/&gt;&lt;height val=&quot;201&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E9C7C411-776B-457B-BFAB-CCB85383F5ED}&quot;/&gt;&lt;isInvalidForFieldText val=&quot;0&quot;/&gt;&lt;Image&gt;&lt;filename val=&quot;C:\Users\User\AppData\Local\Temp\CP1132793312Session\CPTrustFolder1132793328\PPTImport11328576859\data\asimages\{E9C7C411-776B-457B-BFAB-CCB85383F5ED}_5.png&quot;/&gt;&lt;left val=&quot;727&quot;/&gt;&lt;top val=&quot;687&quot;/&gt;&lt;width val=&quot;226&quot;/&gt;&lt;height val=&quot;4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8B89A5B-7084-4569-809A-AB8C568EB4D9}&quot;/&gt;&lt;isInvalidForFieldText val=&quot;0&quot;/&gt;&lt;Image&gt;&lt;filename val=&quot;C:\Users\User\AppData\Local\Temp\CP1132793312Session\CPTrustFolder1132793328\PPTImport11328576859\data\asimages\{18B89A5B-7084-4569-809A-AB8C568EB4D9}_6.png&quot;/&gt;&lt;left val=&quot;0&quot;/&gt;&lt;top val=&quot;76&quot;/&gt;&lt;width val=&quot;961&quot;/&gt;&lt;height val=&quot;122&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EFC8188-E85B-4170-B2C7-7C748A0037C7}&quot;/&gt;&lt;isInvalidForFieldText val=&quot;0&quot;/&gt;&lt;Image&gt;&lt;filename val=&quot;C:\Users\User\AppData\Local\Temp\CP1132793312Session\CPTrustFolder1132793328\PPTImport11328576859\data\asimages\{5EFC8188-E85B-4170-B2C7-7C748A0037C7}_6.png&quot;/&gt;&lt;left val=&quot;40&quot;/&gt;&lt;top val=&quot;212&quot;/&gt;&lt;width val=&quot;871&quot;/&gt;&lt;height val=&quot;57&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81186F-7C2F-4AD4-A710-02AED3A1678D}&quot;/&gt;&lt;isInvalidForFieldText val=&quot;0&quot;/&gt;&lt;Image&gt;&lt;filename val=&quot;C:\Users\User\AppData\Local\Temp\CP1132793312Session\CPTrustFolder1132793328\PPTImport11328576859\data\asimages\{0F81186F-7C2F-4AD4-A710-02AED3A1678D}_6.png&quot;/&gt;&lt;left val=&quot;727&quot;/&gt;&lt;top val=&quot;687&quot;/&gt;&lt;width val=&quot;226&quot;/&gt;&lt;height val=&quot;4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9&quot;/&gt;&lt;/TableIndex&gt;&lt;/ShapeTextInfo&gt;"/>
  <p:tag name="HTML_SHAPEINFO" val="&lt;ThreeDShapeInfo&gt;&lt;uuid val=&quot;{18B89A5B-7084-4569-809A-AB8C568EB4D9}&quot;/&gt;&lt;isInvalidForFieldText val=&quot;0&quot;/&gt;&lt;Image&gt;&lt;filename val=&quot;C:\Users\User\AppData\Local\Temp\CP1132793312Session\CPTrustFolder1132793328\PPTImport11328576859\data\asimages\{18B89A5B-7084-4569-809A-AB8C568EB4D9}_6.png&quot;/&gt;&lt;left val=&quot;0&quot;/&gt;&lt;top val=&quot;76&quot;/&gt;&lt;width val=&quot;961&quot;/&gt;&lt;height val=&quot;122&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5EFC8188-E85B-4170-B2C7-7C748A0037C7}&quot;/&gt;&lt;isInvalidForFieldText val=&quot;0&quot;/&gt;&lt;Image&gt;&lt;filename val=&quot;C:\Users\User\AppData\Local\Temp\CP1132793312Session\CPTrustFolder1132793328\PPTImport11328576859\data\asimages\{5EFC8188-E85B-4170-B2C7-7C748A0037C7}_6.png&quot;/&gt;&lt;left val=&quot;40&quot;/&gt;&lt;top val=&quot;212&quot;/&gt;&lt;width val=&quot;871&quot;/&gt;&lt;height val=&quot;5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F81186F-7C2F-4AD4-A710-02AED3A1678D}&quot;/&gt;&lt;isInvalidForFieldText val=&quot;0&quot;/&gt;&lt;Image&gt;&lt;filename val=&quot;C:\Users\User\AppData\Local\Temp\CP1132793312Session\CPTrustFolder1132793328\PPTImport11328576859\data\asimages\{0F81186F-7C2F-4AD4-A710-02AED3A1678D}_6.png&quot;/&gt;&lt;left val=&quot;727&quot;/&gt;&lt;top val=&quot;687&quot;/&gt;&lt;width val=&quot;226&quot;/&gt;&lt;height val=&quot;45&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10&quot;/&gt;&lt;/TableIndex&gt;&lt;/ShapeTextInfo&gt;"/>
  <p:tag name="HTML_SHAPEINFO" val="&lt;ThreeDShapeInfo&gt;&lt;uuid val=&quot;{65DEACCB-488A-4922-A69D-C1E90E49BB74}&quot;/&gt;&lt;isInvalidForFieldText val=&quot;0&quot;/&gt;&lt;Image&gt;&lt;filename val=&quot;C:\Users\User\AppData\Local\Temp\CP1132793312Session\CPTrustFolder1132793328\PPTImport11328576859\data\asimages\{65DEACCB-488A-4922-A69D-C1E90E49BB74}_8.png&quot;/&gt;&lt;left val=&quot;-10&quot;/&gt;&lt;top val=&quot;76&quot;/&gt;&lt;width val=&quot;991&quot;/&gt;&lt;height val=&quot;124&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4&quot;/&gt;&lt;/TableIndex&gt;&lt;/ShapeTextInfo&gt;"/>
  <p:tag name="HTML_SHAPEINFO" val="&lt;ThreeDShapeInfo&gt;&lt;uuid val=&quot;{AC5E9156-98D3-40D8-B7A7-80E70EE9C313}&quot;/&gt;&lt;isInvalidForFieldText val=&quot;0&quot;/&gt;&lt;Image&gt;&lt;filename val=&quot;C:\Users\User\AppData\Local\Temp\CP1132793312Session\CPTrustFolder1132793328\PPTImport11328576859\data\asimages\{AC5E9156-98D3-40D8-B7A7-80E70EE9C313}_8.png&quot;/&gt;&lt;left val=&quot;40&quot;/&gt;&lt;top val=&quot;208&quot;/&gt;&lt;width val=&quot;871&quot;/&gt;&lt;height val=&quot;86&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2A915E-D754-4720-9317-0C2497234AF9}&quot;/&gt;&lt;isInvalidForFieldText val=&quot;0&quot;/&gt;&lt;Image&gt;&lt;filename val=&quot;C:\Users\User\AppData\Local\Temp\CP1132793312Session\CPTrustFolder1132793328\PPTImport11328576859\data\asimages\{F22A915E-D754-4720-9317-0C2497234AF9}_8.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49&quot;/&gt;&lt;lineCharCount val=&quot;10&quot;/&gt;&lt;/TableIndex&gt;&lt;/ShapeTextInfo&gt;"/>
  <p:tag name="HTML_SHAPEINFO" val="&lt;ThreeDShapeInfo&gt;&lt;uuid val=&quot;{65DEACCB-488A-4922-A69D-C1E90E49BB74}&quot;/&gt;&lt;isInvalidForFieldText val=&quot;0&quot;/&gt;&lt;Image&gt;&lt;filename val=&quot;C:\Users\User\AppData\Local\Temp\CP1132793312Session\CPTrustFolder1132793328\PPTImport11328576859\data\asimages\{65DEACCB-488A-4922-A69D-C1E90E49BB74}_8.png&quot;/&gt;&lt;left val=&quot;-10&quot;/&gt;&lt;top val=&quot;76&quot;/&gt;&lt;width val=&quot;991&quot;/&gt;&lt;height val=&quot;12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14&quot;/&gt;&lt;/TableIndex&gt;&lt;/ShapeTextInfo&gt;"/>
  <p:tag name="HTML_SHAPEINFO" val="&lt;ThreeDShapeInfo&gt;&lt;uuid val=&quot;{AC5E9156-98D3-40D8-B7A7-80E70EE9C313}&quot;/&gt;&lt;isInvalidForFieldText val=&quot;0&quot;/&gt;&lt;Image&gt;&lt;filename val=&quot;C:\Users\User\AppData\Local\Temp\CP1132793312Session\CPTrustFolder1132793328\PPTImport11328576859\data\asimages\{AC5E9156-98D3-40D8-B7A7-80E70EE9C313}_8.png&quot;/&gt;&lt;left val=&quot;40&quot;/&gt;&lt;top val=&quot;208&quot;/&gt;&lt;width val=&quot;871&quot;/&gt;&lt;height val=&quot;86&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F22A915E-D754-4720-9317-0C2497234AF9}&quot;/&gt;&lt;isInvalidForFieldText val=&quot;0&quot;/&gt;&lt;Image&gt;&lt;filename val=&quot;C:\Users\User\AppData\Local\Temp\CP1132793312Session\CPTrustFolder1132793328\PPTImport11328576859\data\asimages\{F22A915E-D754-4720-9317-0C2497234AF9}_8.png&quot;/&gt;&lt;left val=&quot;727&quot;/&gt;&lt;top val=&quot;687&quot;/&gt;&lt;width val=&quot;226&quot;/&gt;&lt;height val=&quot;45&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3&quot;/&gt;&lt;lineCharCount val=&quot;42&quot;/&gt;&lt;/TableIndex&gt;&lt;/ShapeTextInfo&gt;"/>
  <p:tag name="HTML_SHAPEINFO" val="&lt;ThreeDShapeInfo&gt;&lt;uuid val=&quot;{AF132BA1-443A-4A1D-81B3-0A9C96ADC10A}&quot;/&gt;&lt;isInvalidForFieldText val=&quot;0&quot;/&gt;&lt;Image&gt;&lt;filename val=&quot;C:\Users\User\AppData\Local\Temp\CP1132793312Session\CPTrustFolder1132793328\PPTImport11328576859\data\asimages\{AF132BA1-443A-4A1D-81B3-0A9C96ADC10A}_9.png&quot;/&gt;&lt;left val=&quot;-6&quot;/&gt;&lt;top val=&quot;76&quot;/&gt;&lt;width val=&quot;971&quot;/&gt;&lt;height val=&quot;124&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1&quot;/&gt;&lt;lineCharCount val=&quot;71&quot;/&gt;&lt;lineCharCount val=&quot;67&quot;/&gt;&lt;lineCharCount val=&quot;49&quot;/&gt;&lt;lineCharCount val=&quot;1&quot;/&gt;&lt;lineCharCount val=&quot;23&quot;/&gt;&lt;/TableIndex&gt;&lt;/ShapeTextInfo&gt;"/>
  <p:tag name="HTML_SHAPEINFO" val="&lt;ThreeDShapeInfo&gt;&lt;uuid val=&quot;{F826F53D-B831-41C7-B3FD-EE502A3AA5B1}&quot;/&gt;&lt;isInvalidForFieldText val=&quot;0&quot;/&gt;&lt;Image&gt;&lt;filename val=&quot;C:\Users\User\AppData\Local\Temp\CP1132793312Session\CPTrustFolder1132793328\PPTImport11328576859\data\asimages\{F826F53D-B831-41C7-B3FD-EE502A3AA5B1}_9.png&quot;/&gt;&lt;left val=&quot;40&quot;/&gt;&lt;top val=&quot;212&quot;/&gt;&lt;width val=&quot;871&quot;/&gt;&lt;height val=&quot;415&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4D3B61FF-7AC8-4C20-A368-C6E1E1A42D85}&quot;/&gt;&lt;isInvalidForFieldText val=&quot;0&quot;/&gt;&lt;Image&gt;&lt;filename val=&quot;C:\Users\User\AppData\Local\Temp\CP1132793312Session\CPTrustFolder1132793328\PPTImport11328576859\data\asimages\{4D3B61FF-7AC8-4C20-A368-C6E1E1A42D85}_9.png&quot;/&gt;&lt;left val=&quot;727&quot;/&gt;&lt;top val=&quot;687&quot;/&gt;&lt;width val=&quot;226&quot;/&gt;&lt;height val=&quot;45&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E131478F-E300-450A-B8EF-E9348A9B3E26}&quot;/&gt;&lt;isInvalidForFieldText val=&quot;0&quot;/&gt;&lt;Image&gt;&lt;filename val=&quot;C:\Users\User\AppData\Local\Temp\CP1132793312Session\CPTrustFolder1132793328\PPTImport11328576859\data\asimages\{E131478F-E300-450A-B8EF-E9348A9B3E26}_10.png&quot;/&gt;&lt;left val=&quot;0&quot;/&gt;&lt;top val=&quot;76&quot;/&gt;&lt;width val=&quot;961&quot;/&gt;&lt;height val=&quot;122&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1&quot;/&gt;&lt;lineCharCount val=&quot;68&quot;/&gt;&lt;lineCharCount val=&quot;58&quot;/&gt;&lt;lineCharCount val=&quot;1&quot;/&gt;&lt;lineCharCount val=&quot;6&quot;/&gt;&lt;lineCharCount val=&quot;77&quot;/&gt;&lt;lineCharCount val=&quot;48&quot;/&gt;&lt;/TableIndex&gt;&lt;/ShapeTextInfo&gt;"/>
  <p:tag name="HTML_SHAPEINFO" val="&lt;ThreeDShapeInfo&gt;&lt;uuid val=&quot;{0D3C344C-8C52-4A69-A180-DA4E98196B73}&quot;/&gt;&lt;isInvalidForFieldText val=&quot;0&quot;/&gt;&lt;Image&gt;&lt;filename val=&quot;C:\Users\User\AppData\Local\Temp\CP1132793312Session\CPTrustFolder1132793328\PPTImport11328576859\data\asimages\{0D3C344C-8C52-4A69-A180-DA4E98196B73}_10.png&quot;/&gt;&lt;left val=&quot;40&quot;/&gt;&lt;top val=&quot;212&quot;/&gt;&lt;width val=&quot;879&quot;/&gt;&lt;height val=&quot;41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1D6C492-27E8-48B9-885D-E51D7C89ED06}&quot;/&gt;&lt;isInvalidForFieldText val=&quot;0&quot;/&gt;&lt;Image&gt;&lt;filename val=&quot;C:\Users\User\AppData\Local\Temp\CP1132793312Session\CPTrustFolder1132793328\PPTImport11328576859\data\asimages\{C1D6C492-27E8-48B9-885D-E51D7C89ED06}_10.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6DA3B289-58C2-4DCD-A9F5-83CB59194BDF}&quot;/&gt;&lt;isInvalidForFieldText val=&quot;0&quot;/&gt;&lt;Image&gt;&lt;filename val=&quot;C:\Users\User\AppData\Local\Temp\CP1132793312Session\CPTrustFolder1132793328\PPTImport11328576859\data\asimages\{6DA3B289-58C2-4DCD-A9F5-83CB59194BDF}_11.png&quot;/&gt;&lt;left val=&quot;0&quot;/&gt;&lt;top val=&quot;76&quot;/&gt;&lt;width val=&quot;961&quot;/&gt;&lt;height val=&quot;122&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1&quot;/&gt;&lt;lineCharCount val=&quot;61&quot;/&gt;&lt;/TableIndex&gt;&lt;/ShapeTextInfo&gt;"/>
  <p:tag name="HTML_SHAPEINFO" val="&lt;ThreeDShapeInfo&gt;&lt;uuid val=&quot;{CD1F0B8D-B170-4696-99B2-A494ED44E3CF}&quot;/&gt;&lt;isInvalidForFieldText val=&quot;0&quot;/&gt;&lt;Image&gt;&lt;filename val=&quot;C:\Users\User\AppData\Local\Temp\CP1132793312Session\CPTrustFolder1132793328\PPTImport11328576859\data\asimages\{CD1F0B8D-B170-4696-99B2-A494ED44E3CF}_11.png&quot;/&gt;&lt;left val=&quot;40&quot;/&gt;&lt;top val=&quot;208&quot;/&gt;&lt;width val=&quot;871&quot;/&gt;&lt;height val=&quot;86&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46CB8B56-C471-49BC-B87B-DB87BB941627}&quot;/&gt;&lt;isInvalidForFieldText val=&quot;0&quot;/&gt;&lt;Image&gt;&lt;filename val=&quot;C:\Users\User\AppData\Local\Temp\CP1132793312Session\CPTrustFolder1132793328\PPTImport11328576859\data\asimages\{46CB8B56-C471-49BC-B87B-DB87BB941627}_11.png&quot;/&gt;&lt;left val=&quot;727&quot;/&gt;&lt;top val=&quot;687&quot;/&gt;&lt;width val=&quot;226&quot;/&gt;&lt;height val=&quot;45&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82811BAD-F3A4-464D-A8F7-73E615E56990}&quot;/&gt;&lt;isInvalidForFieldText val=&quot;0&quot;/&gt;&lt;Image&gt;&lt;filename val=&quot;C:\Users\User\AppData\Local\Temp\CP1132793312Session\CPTrustFolder1132793328\PPTImport11328576859\data\asimages\{82811BAD-F3A4-464D-A8F7-73E615E56990}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0&quot;/&gt;&lt;lineCharCount val=&quot;69&quot;/&gt;&lt;lineCharCount val=&quot;23&quot;/&gt;&lt;/TableIndex&gt;&lt;/ShapeTextInfo&gt;"/>
  <p:tag name="HTML_SHAPEINFO" val="&lt;ThreeDShapeInfo&gt;&lt;uuid val=&quot;{57BFE57F-18AD-4197-BA31-3A3CEBC2F674}&quot;/&gt;&lt;isInvalidForFieldText val=&quot;0&quot;/&gt;&lt;Image&gt;&lt;filename val=&quot;C:\Users\User\AppData\Local\Temp\CP1132793312Session\CPTrustFolder1132793328\PPTImport11328576859\data\asimages\{57BFE57F-18AD-4197-BA31-3A3CEBC2F674}_12.png&quot;/&gt;&lt;left val=&quot;42&quot;/&gt;&lt;top val=&quot;209&quot;/&gt;&lt;width val=&quot;874&quot;/&gt;&lt;height val=&quot;109&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5D7AF46-FE25-4936-831D-2D5D263AB0AC}&quot;/&gt;&lt;isInvalidForFieldText val=&quot;0&quot;/&gt;&lt;Image&gt;&lt;filename val=&quot;C:\Users\User\AppData\Local\Temp\CP1132793312Session\CPTrustFolder1132793328\PPTImport11328576859\data\asimages\{35D7AF46-FE25-4936-831D-2D5D263AB0AC}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AC4F2B31-0D55-4F7E-87B9-BC722FB68716}&quot;/&gt;&lt;isInvalidForFieldText val=&quot;0&quot;/&gt;&lt;Image&gt;&lt;filename val=&quot;C:\Users\User\AppData\Local\Temp\CP1132793312Session\CPTrustFolder1132793328\PPTImport11328576859\data\asimages\{AC4F2B31-0D55-4F7E-87B9-BC722FB68716}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46&quot;/&gt;&lt;lineCharCount val=&quot;62&quot;/&gt;&lt;lineCharCount val=&quot;47&quot;/&gt;&lt;lineCharCount val=&quot;69&quot;/&gt;&lt;lineCharCount val=&quot;5&quot;/&gt;&lt;/TableIndex&gt;&lt;/ShapeTextInfo&gt;"/>
  <p:tag name="HTML_SHAPEINFO" val="&lt;ThreeDShapeInfo&gt;&lt;uuid val=&quot;{12C9CB18-58A4-468A-8D37-1E20F713A675}&quot;/&gt;&lt;isInvalidForFieldText val=&quot;0&quot;/&gt;&lt;Image&gt;&lt;filename val=&quot;C:\Users\User\AppData\Local\Temp\CP1132793312Session\CPTrustFolder1132793328\PPTImport11328576859\data\asimages\{12C9CB18-58A4-468A-8D37-1E20F713A675}_13.png&quot;/&gt;&lt;left val=&quot;53&quot;/&gt;&lt;top val=&quot;212&quot;/&gt;&lt;width val=&quot;842&quot;/&gt;&lt;height val=&quot;241&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D34EB36-CDDA-4EE5-B41A-48E6B1B66702}&quot;/&gt;&lt;isInvalidForFieldText val=&quot;0&quot;/&gt;&lt;Image&gt;&lt;filename val=&quot;C:\Users\User\AppData\Local\Temp\CP1132793312Session\CPTrustFolder1132793328\PPTImport11328576859\data\asimages\{2D34EB36-CDDA-4EE5-B41A-48E6B1B66702}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CA363429-726C-4E25-A40A-9381517B955B}&quot;/&gt;&lt;isInvalidForFieldText val=&quot;0&quot;/&gt;&lt;Image&gt;&lt;filename val=&quot;C:\Users\User\AppData\Local\Temp\CP1132793312Session\CPTrustFolder1132793328\PPTImport11328576859\data\asimages\{CA363429-726C-4E25-A40A-9381517B955B}_15.png&quot;/&gt;&lt;left val=&quot;0&quot;/&gt;&lt;top val=&quot;278&quot;/&gt;&lt;width val=&quot;961&quot;/&gt;&lt;height val=&quot;20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2733EF0-883B-4080-A8B9-47AF278E3ADD}&quot;/&gt;&lt;isInvalidForFieldText val=&quot;0&quot;/&gt;&lt;Image&gt;&lt;filename val=&quot;C:\Users\User\AppData\Local\Temp\CP1132793312Session\CPTrustFolder1132793328\PPTImport11328576859\data\asimages\{72733EF0-883B-4080-A8B9-47AF278E3ADD}_15.png&quot;/&gt;&lt;left val=&quot;727&quot;/&gt;&lt;top val=&quot;687&quot;/&gt;&lt;width val=&quot;226&quot;/&gt;&lt;height val=&quot;4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Using as of April 26">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sing as of April 26" id="{E6D39CCA-D9F4-4E8D-97C4-CD58519AF570}" vid="{EFD47D49-66E6-482A-B6CC-3730D63134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A4510ECF943B2439F08A0B15BBF2A24" ma:contentTypeVersion="5" ma:contentTypeDescription="Create a new document." ma:contentTypeScope="" ma:versionID="949aee1b2310784c7b2710851433f1ad">
  <xsd:schema xmlns:xsd="http://www.w3.org/2001/XMLSchema" xmlns:xs="http://www.w3.org/2001/XMLSchema" xmlns:p="http://schemas.microsoft.com/office/2006/metadata/properties" xmlns:ns2="77dce447-0566-47ff-8c07-c9b85fda5322" xmlns:ns3="b64ba0c6-cbc7-4b8a-8400-04e73b36eec3" xmlns:ns4="c13a68cb-816a-4054-99ff-2c26efa9c4e4" targetNamespace="http://schemas.microsoft.com/office/2006/metadata/properties" ma:root="true" ma:fieldsID="0fa04cf0b0c60143c07bea34e14d4e7d" ns2:_="" ns3:_="" ns4:_="">
    <xsd:import namespace="77dce447-0566-47ff-8c07-c9b85fda5322"/>
    <xsd:import namespace="b64ba0c6-cbc7-4b8a-8400-04e73b36eec3"/>
    <xsd:import namespace="c13a68cb-816a-4054-99ff-2c26efa9c4e4"/>
    <xsd:element name="properties">
      <xsd:complexType>
        <xsd:sequence>
          <xsd:element name="documentManagement">
            <xsd:complexType>
              <xsd:all>
                <xsd:element ref="ns2:Document_x0020_Category"/>
                <xsd:element ref="ns3:Task_x0020_Statu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dce447-0566-47ff-8c07-c9b85fda5322" elementFormDefault="qualified">
    <xsd:import namespace="http://schemas.microsoft.com/office/2006/documentManagement/types"/>
    <xsd:import namespace="http://schemas.microsoft.com/office/infopath/2007/PartnerControls"/>
    <xsd:element name="Document_x0020_Category" ma:index="8" ma:displayName="Document Category" ma:format="Dropdown" ma:internalName="Document_x0020_Category">
      <xsd:simpleType>
        <xsd:restriction base="dms:Choice">
          <xsd:enumeration value="RVSR Redesign Documents"/>
          <xsd:enumeration value="VSR Revamp Pre-D Documents"/>
          <xsd:enumeration value="VSR Revamp Post-D Documents"/>
          <xsd:enumeration value="Non-Rating VSR ISD Review"/>
          <xsd:enumeration value="TPSS Course Documents"/>
          <xsd:enumeration value="TPSS Answer Keys"/>
          <xsd:enumeration value="Challenge Course Documents"/>
          <xsd:enumeration value="VASRD"/>
          <xsd:enumeration value="After Challenge Training (ACT)"/>
          <xsd:enumeration value="National Training Curriculum (NTC)"/>
          <xsd:enumeration value="TPSS Project"/>
        </xsd:restriction>
      </xsd:simpleType>
    </xsd:element>
  </xsd:schema>
  <xsd:schema xmlns:xsd="http://www.w3.org/2001/XMLSchema" xmlns:xs="http://www.w3.org/2001/XMLSchema" xmlns:dms="http://schemas.microsoft.com/office/2006/documentManagement/types" xmlns:pc="http://schemas.microsoft.com/office/infopath/2007/PartnerControls" targetNamespace="b64ba0c6-cbc7-4b8a-8400-04e73b36eec3" elementFormDefault="qualified">
    <xsd:import namespace="http://schemas.microsoft.com/office/2006/documentManagement/types"/>
    <xsd:import namespace="http://schemas.microsoft.com/office/infopath/2007/PartnerControls"/>
    <xsd:element name="Task_x0020_Status" ma:index="9" nillable="true" ma:displayName="Task Name" ma:list="{8b93bbfd-538f-45a4-95ce-353de2191062}" ma:internalName="Task_x0020_Status" ma:readOnly="false" ma:showField="Title" ma:web="b64ba0c6-cbc7-4b8a-8400-04e73b36eec3">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c13a68cb-816a-4054-99ff-2c26efa9c4e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cument_x0020_Category xmlns="77dce447-0566-47ff-8c07-c9b85fda5322">Non-Rating VSR ISD Review</Document_x0020_Category>
    <Task_x0020_Status xmlns="b64ba0c6-cbc7-4b8a-8400-04e73b36eec3">136</Task_x0020_Status>
  </documentManagement>
</p:properties>
</file>

<file path=customXml/itemProps1.xml><?xml version="1.0" encoding="utf-8"?>
<ds:datastoreItem xmlns:ds="http://schemas.openxmlformats.org/officeDocument/2006/customXml" ds:itemID="{8EDD149C-7228-4FAC-AA2B-3188BD3CCF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dce447-0566-47ff-8c07-c9b85fda5322"/>
    <ds:schemaRef ds:uri="b64ba0c6-cbc7-4b8a-8400-04e73b36eec3"/>
    <ds:schemaRef ds:uri="c13a68cb-816a-4054-99ff-2c26efa9c4e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F84C38-D6B9-4A3F-B289-1E3ABA0985F6}">
  <ds:schemaRefs>
    <ds:schemaRef ds:uri="http://schemas.microsoft.com/sharepoint/v3/contenttype/forms"/>
  </ds:schemaRefs>
</ds:datastoreItem>
</file>

<file path=customXml/itemProps3.xml><?xml version="1.0" encoding="utf-8"?>
<ds:datastoreItem xmlns:ds="http://schemas.openxmlformats.org/officeDocument/2006/customXml" ds:itemID="{395FB284-CD24-4D06-BB3B-E1ED68E46FB3}">
  <ds:schemaRefs>
    <ds:schemaRef ds:uri="http://purl.org/dc/terms/"/>
    <ds:schemaRef ds:uri="b64ba0c6-cbc7-4b8a-8400-04e73b36eec3"/>
    <ds:schemaRef ds:uri="http://purl.org/dc/dcmitype/"/>
    <ds:schemaRef ds:uri="c13a68cb-816a-4054-99ff-2c26efa9c4e4"/>
    <ds:schemaRef ds:uri="http://schemas.microsoft.com/office/infopath/2007/PartnerControls"/>
    <ds:schemaRef ds:uri="http://schemas.microsoft.com/office/2006/documentManagement/types"/>
    <ds:schemaRef ds:uri="http://schemas.microsoft.com/office/2006/metadata/properties"/>
    <ds:schemaRef ds:uri="77dce447-0566-47ff-8c07-c9b85fda5322"/>
    <ds:schemaRef ds:uri="http://schemas.openxmlformats.org/package/2006/metadata/core-properti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Using as of April 26</Template>
  <TotalTime>8200</TotalTime>
  <Words>1047</Words>
  <Application>Microsoft Office PowerPoint</Application>
  <PresentationFormat>On-screen Show (4:3)</PresentationFormat>
  <Paragraphs>101</Paragraphs>
  <Slides>14</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Using as of April 26</vt:lpstr>
      <vt:lpstr>Introduction to First Notice of Death (FNOD)</vt:lpstr>
      <vt:lpstr>Objectives</vt:lpstr>
      <vt:lpstr>References</vt:lpstr>
      <vt:lpstr>Purpose of Veteran FNOD Processing</vt:lpstr>
      <vt:lpstr>Criteria for an Acceptable Veteran FNOD</vt:lpstr>
      <vt:lpstr>Criteria for an Acceptable Veteran NOD (cont.)</vt:lpstr>
      <vt:lpstr>Notice Requirements Associated With Veteran FNOD Processing</vt:lpstr>
      <vt:lpstr>Notice Requirements Associated With Veteran FNOD Processing (cont.)</vt:lpstr>
      <vt:lpstr>Notifying a Deceased Veteran’s Estate of Benefits to Which Survivors and Others May Be Entitled</vt:lpstr>
      <vt:lpstr>Benefits Paid to Surviving Spouses Through the FNOD Process </vt:lpstr>
      <vt:lpstr>Issuing a Presidential Memorial Certificate (PMC) During a FNOD</vt:lpstr>
      <vt:lpstr>Issuing a PMC During a FNOD</vt:lpstr>
      <vt:lpstr> Processing a FNOD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Notice of Death (FNOD) PowerPoint Presentation</dc:title>
  <dc:subject>Claims Assistant</dc:subject>
  <dc:creator>Department of Veterans Affairs, Veterans Benefits Administration, Compensation Service, STAFF</dc:creator>
  <cp:keywords>notice, death, NOD, notification, requirements, processing, procedures</cp:keywords>
  <dc:description>This lesson provides an overview of how to identify and process a Notice of Death claim (NOD).</dc:description>
  <cp:lastModifiedBy>Kathy Poole</cp:lastModifiedBy>
  <cp:revision>447</cp:revision>
  <dcterms:created xsi:type="dcterms:W3CDTF">2014-04-30T02:32:11Z</dcterms:created>
  <dcterms:modified xsi:type="dcterms:W3CDTF">2020-08-04T13:54:41Z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0x0101000A4510ECF943B2439F08A0B15BBF2A24</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ac85aa29-baa7-43e3-84b4-adb2b6864f42</vt:lpwstr>
  </property>
</Properties>
</file>