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1.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2.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3.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7"/>
  </p:notesMasterIdLst>
  <p:handoutMasterIdLst>
    <p:handoutMasterId r:id="rId38"/>
  </p:handoutMasterIdLst>
  <p:sldIdLst>
    <p:sldId id="258" r:id="rId2"/>
    <p:sldId id="257" r:id="rId3"/>
    <p:sldId id="259" r:id="rId4"/>
    <p:sldId id="264" r:id="rId5"/>
    <p:sldId id="267" r:id="rId6"/>
    <p:sldId id="268" r:id="rId7"/>
    <p:sldId id="286" r:id="rId8"/>
    <p:sldId id="269" r:id="rId9"/>
    <p:sldId id="271" r:id="rId10"/>
    <p:sldId id="272" r:id="rId11"/>
    <p:sldId id="260" r:id="rId12"/>
    <p:sldId id="261" r:id="rId13"/>
    <p:sldId id="262" r:id="rId14"/>
    <p:sldId id="263" r:id="rId15"/>
    <p:sldId id="284" r:id="rId16"/>
    <p:sldId id="285" r:id="rId17"/>
    <p:sldId id="273" r:id="rId18"/>
    <p:sldId id="274" r:id="rId19"/>
    <p:sldId id="275" r:id="rId20"/>
    <p:sldId id="277" r:id="rId21"/>
    <p:sldId id="278" r:id="rId22"/>
    <p:sldId id="287" r:id="rId23"/>
    <p:sldId id="288" r:id="rId24"/>
    <p:sldId id="289" r:id="rId25"/>
    <p:sldId id="290" r:id="rId26"/>
    <p:sldId id="291" r:id="rId27"/>
    <p:sldId id="292" r:id="rId28"/>
    <p:sldId id="293" r:id="rId29"/>
    <p:sldId id="294" r:id="rId30"/>
    <p:sldId id="296" r:id="rId31"/>
    <p:sldId id="297" r:id="rId32"/>
    <p:sldId id="298" r:id="rId33"/>
    <p:sldId id="281" r:id="rId34"/>
    <p:sldId id="283" r:id="rId35"/>
    <p:sldId id="2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33CC"/>
    <a:srgbClr val="FBDE4D"/>
    <a:srgbClr val="F5CB53"/>
    <a:srgbClr val="F9F375"/>
    <a:srgbClr val="F8F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5" autoAdjust="0"/>
    <p:restoredTop sz="93907" autoAdjust="0"/>
  </p:normalViewPr>
  <p:slideViewPr>
    <p:cSldViewPr showGuides="1">
      <p:cViewPr varScale="1">
        <p:scale>
          <a:sx n="106" d="100"/>
          <a:sy n="106" d="100"/>
        </p:scale>
        <p:origin x="8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DC60489-880C-4D9C-BCC6-866C00F909B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pPr>
              <a:defRPr/>
            </a:pPr>
            <a:endParaRPr lang="en-US"/>
          </a:p>
        </p:txBody>
      </p:sp>
      <p:sp>
        <p:nvSpPr>
          <p:cNvPr id="3075" name="Rectangle 3">
            <a:extLst>
              <a:ext uri="{FF2B5EF4-FFF2-40B4-BE49-F238E27FC236}">
                <a16:creationId xmlns:a16="http://schemas.microsoft.com/office/drawing/2014/main" id="{ECD35DD9-8541-4378-BE26-333D83FDD3FA}"/>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pPr>
              <a:defRPr/>
            </a:pPr>
            <a:endParaRPr lang="en-US"/>
          </a:p>
        </p:txBody>
      </p:sp>
      <p:sp>
        <p:nvSpPr>
          <p:cNvPr id="3076" name="Rectangle 4">
            <a:extLst>
              <a:ext uri="{FF2B5EF4-FFF2-40B4-BE49-F238E27FC236}">
                <a16:creationId xmlns:a16="http://schemas.microsoft.com/office/drawing/2014/main" id="{A7E09F40-51DE-4206-9B2B-35BAE3E2600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pPr>
              <a:defRPr/>
            </a:pPr>
            <a:endParaRPr lang="en-US"/>
          </a:p>
        </p:txBody>
      </p:sp>
      <p:sp>
        <p:nvSpPr>
          <p:cNvPr id="3077" name="Rectangle 5">
            <a:extLst>
              <a:ext uri="{FF2B5EF4-FFF2-40B4-BE49-F238E27FC236}">
                <a16:creationId xmlns:a16="http://schemas.microsoft.com/office/drawing/2014/main" id="{6024AD4E-5F97-4EF9-97F7-695A3382E74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42B91C26-6B05-4530-9C78-482C9A65B1C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D375067-E1EC-48EB-830D-20D4F16033C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defRPr sz="1200"/>
            </a:lvl1pPr>
          </a:lstStyle>
          <a:p>
            <a:pPr>
              <a:defRPr/>
            </a:pPr>
            <a:endParaRPr lang="en-US"/>
          </a:p>
        </p:txBody>
      </p:sp>
      <p:sp>
        <p:nvSpPr>
          <p:cNvPr id="2051" name="Rectangle 3">
            <a:extLst>
              <a:ext uri="{FF2B5EF4-FFF2-40B4-BE49-F238E27FC236}">
                <a16:creationId xmlns:a16="http://schemas.microsoft.com/office/drawing/2014/main" id="{6E4EDFB4-D635-4D60-8735-7264AE3B912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a:defRPr sz="1200"/>
            </a:lvl1pPr>
          </a:lstStyle>
          <a:p>
            <a:pPr>
              <a:defRPr/>
            </a:pPr>
            <a:endParaRPr lang="en-US"/>
          </a:p>
        </p:txBody>
      </p:sp>
      <p:sp>
        <p:nvSpPr>
          <p:cNvPr id="36868" name="Rectangle 4">
            <a:extLst>
              <a:ext uri="{FF2B5EF4-FFF2-40B4-BE49-F238E27FC236}">
                <a16:creationId xmlns:a16="http://schemas.microsoft.com/office/drawing/2014/main" id="{8527486D-5B43-45B5-8AF6-E80F8E47A76C}"/>
              </a:ext>
            </a:extLst>
          </p:cNvPr>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A0BDFADA-871D-4F28-961E-CCD821BEF94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6D88565D-9927-4CBD-9620-CA654FB3FF3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200"/>
            </a:lvl1pPr>
          </a:lstStyle>
          <a:p>
            <a:pPr>
              <a:defRPr/>
            </a:pPr>
            <a:endParaRPr lang="en-US"/>
          </a:p>
        </p:txBody>
      </p:sp>
      <p:sp>
        <p:nvSpPr>
          <p:cNvPr id="2055" name="Rectangle 7">
            <a:extLst>
              <a:ext uri="{FF2B5EF4-FFF2-40B4-BE49-F238E27FC236}">
                <a16:creationId xmlns:a16="http://schemas.microsoft.com/office/drawing/2014/main" id="{53EBCA20-EE14-4EA6-9B90-7ADAC365CFFF}"/>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fld id="{C6D41F90-53FD-41E2-A9B9-7E940236247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AC29728-08EC-42E1-AF6C-D2509E2010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72F311-5C96-4F96-AFC3-02B61E03748F}" type="slidenum">
              <a:rPr lang="en-US" altLang="en-US" sz="1200"/>
              <a:pPr eaLnBrk="1" hangingPunct="1"/>
              <a:t>1</a:t>
            </a:fld>
            <a:endParaRPr lang="en-US" altLang="en-US" sz="1200"/>
          </a:p>
        </p:txBody>
      </p:sp>
      <p:sp>
        <p:nvSpPr>
          <p:cNvPr id="37891" name="Rectangle 2">
            <a:extLst>
              <a:ext uri="{FF2B5EF4-FFF2-40B4-BE49-F238E27FC236}">
                <a16:creationId xmlns:a16="http://schemas.microsoft.com/office/drawing/2014/main" id="{81337F02-33CA-4630-BA76-6678D2FA917F}"/>
              </a:ext>
            </a:extLst>
          </p:cNvPr>
          <p:cNvSpPr>
            <a:spLocks noGrp="1" noRot="1" noChangeAspect="1" noChangeArrowheads="1" noTextEdit="1"/>
          </p:cNvSpPr>
          <p:nvPr>
            <p:ph type="sldImg"/>
          </p:nvPr>
        </p:nvSpPr>
        <p:spPr>
          <a:ln cap="flat"/>
        </p:spPr>
      </p:sp>
      <p:sp>
        <p:nvSpPr>
          <p:cNvPr id="37892" name="Rectangle 3">
            <a:extLst>
              <a:ext uri="{FF2B5EF4-FFF2-40B4-BE49-F238E27FC236}">
                <a16:creationId xmlns:a16="http://schemas.microsoft.com/office/drawing/2014/main" id="{DD1B67E3-F17B-463E-AABD-089036D1D0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D39048C4-5D2C-48A4-AE52-6B9877FF5A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1246223-2922-464E-9B1F-C6F766439ED3}" type="slidenum">
              <a:rPr lang="en-US" altLang="en-US" sz="1200"/>
              <a:pPr eaLnBrk="1" hangingPunct="1"/>
              <a:t>10</a:t>
            </a:fld>
            <a:endParaRPr lang="en-US" altLang="en-US" sz="1200"/>
          </a:p>
        </p:txBody>
      </p:sp>
      <p:sp>
        <p:nvSpPr>
          <p:cNvPr id="47107" name="Rectangle 2">
            <a:extLst>
              <a:ext uri="{FF2B5EF4-FFF2-40B4-BE49-F238E27FC236}">
                <a16:creationId xmlns:a16="http://schemas.microsoft.com/office/drawing/2014/main" id="{ADE8F7A6-12EA-4C21-B6A1-95D00B391F72}"/>
              </a:ext>
            </a:extLst>
          </p:cNvPr>
          <p:cNvSpPr>
            <a:spLocks noGrp="1" noRot="1" noChangeAspect="1" noChangeArrowheads="1" noTextEdit="1"/>
          </p:cNvSpPr>
          <p:nvPr>
            <p:ph type="sldImg"/>
          </p:nvPr>
        </p:nvSpPr>
        <p:spPr>
          <a:ln cap="flat"/>
        </p:spPr>
      </p:sp>
      <p:sp>
        <p:nvSpPr>
          <p:cNvPr id="47108" name="Rectangle 3">
            <a:extLst>
              <a:ext uri="{FF2B5EF4-FFF2-40B4-BE49-F238E27FC236}">
                <a16:creationId xmlns:a16="http://schemas.microsoft.com/office/drawing/2014/main" id="{AA96231A-A008-41E0-99C1-41E4BA8205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B9B05FAF-2D58-4E58-B7D9-57D62C17A3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3CD9FB3-7F72-4162-B131-0E1C097B08E5}" type="slidenum">
              <a:rPr lang="en-US" altLang="en-US" sz="1200"/>
              <a:pPr eaLnBrk="1" hangingPunct="1"/>
              <a:t>11</a:t>
            </a:fld>
            <a:endParaRPr lang="en-US" altLang="en-US" sz="1200"/>
          </a:p>
        </p:txBody>
      </p:sp>
      <p:sp>
        <p:nvSpPr>
          <p:cNvPr id="48131" name="Rectangle 2">
            <a:extLst>
              <a:ext uri="{FF2B5EF4-FFF2-40B4-BE49-F238E27FC236}">
                <a16:creationId xmlns:a16="http://schemas.microsoft.com/office/drawing/2014/main" id="{58376CEA-CB17-4620-BDAB-5CC66E0AFCE5}"/>
              </a:ext>
            </a:extLst>
          </p:cNvPr>
          <p:cNvSpPr>
            <a:spLocks noGrp="1" noRot="1" noChangeAspect="1" noChangeArrowheads="1" noTextEdit="1"/>
          </p:cNvSpPr>
          <p:nvPr>
            <p:ph type="sldImg"/>
          </p:nvPr>
        </p:nvSpPr>
        <p:spPr>
          <a:xfrm>
            <a:off x="1144588" y="687388"/>
            <a:ext cx="4570412" cy="3427412"/>
          </a:xfrm>
          <a:ln cap="flat"/>
        </p:spPr>
      </p:sp>
      <p:sp>
        <p:nvSpPr>
          <p:cNvPr id="48132" name="Rectangle 3">
            <a:extLst>
              <a:ext uri="{FF2B5EF4-FFF2-40B4-BE49-F238E27FC236}">
                <a16:creationId xmlns:a16="http://schemas.microsoft.com/office/drawing/2014/main" id="{0D091578-0D4C-45E5-B792-F8788674DD02}"/>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3" rIns="93663"/>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4719D67-0892-4DFA-861D-58DF59AF6C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DE0F922-B108-4252-A349-30A64EA0FE47}" type="slidenum">
              <a:rPr lang="en-US" altLang="en-US" sz="1200"/>
              <a:pPr eaLnBrk="1" hangingPunct="1"/>
              <a:t>12</a:t>
            </a:fld>
            <a:endParaRPr lang="en-US" altLang="en-US" sz="1200"/>
          </a:p>
        </p:txBody>
      </p:sp>
      <p:sp>
        <p:nvSpPr>
          <p:cNvPr id="49155" name="Rectangle 2">
            <a:extLst>
              <a:ext uri="{FF2B5EF4-FFF2-40B4-BE49-F238E27FC236}">
                <a16:creationId xmlns:a16="http://schemas.microsoft.com/office/drawing/2014/main" id="{D8930594-E3B0-4E7E-BFFE-E8BBCEE43383}"/>
              </a:ext>
            </a:extLst>
          </p:cNvPr>
          <p:cNvSpPr>
            <a:spLocks noGrp="1" noRot="1" noChangeAspect="1" noChangeArrowheads="1" noTextEdit="1"/>
          </p:cNvSpPr>
          <p:nvPr>
            <p:ph type="sldImg"/>
          </p:nvPr>
        </p:nvSpPr>
        <p:spPr>
          <a:xfrm>
            <a:off x="1144588" y="687388"/>
            <a:ext cx="4570412" cy="3427412"/>
          </a:xfrm>
          <a:ln cap="flat"/>
        </p:spPr>
      </p:sp>
      <p:sp>
        <p:nvSpPr>
          <p:cNvPr id="49156" name="Rectangle 3">
            <a:extLst>
              <a:ext uri="{FF2B5EF4-FFF2-40B4-BE49-F238E27FC236}">
                <a16:creationId xmlns:a16="http://schemas.microsoft.com/office/drawing/2014/main" id="{D3F6941D-9F00-467D-9A6C-1547A0EA8083}"/>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3" rIns="93663"/>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5C6E312-E008-46F2-AFC0-2E2B238532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BD72B42-AB15-4181-877E-96FB8DC0C9F4}" type="slidenum">
              <a:rPr lang="en-US" altLang="en-US" sz="1200"/>
              <a:pPr eaLnBrk="1" hangingPunct="1"/>
              <a:t>13</a:t>
            </a:fld>
            <a:endParaRPr lang="en-US" altLang="en-US" sz="1200"/>
          </a:p>
        </p:txBody>
      </p:sp>
      <p:sp>
        <p:nvSpPr>
          <p:cNvPr id="50179" name="Rectangle 2">
            <a:extLst>
              <a:ext uri="{FF2B5EF4-FFF2-40B4-BE49-F238E27FC236}">
                <a16:creationId xmlns:a16="http://schemas.microsoft.com/office/drawing/2014/main" id="{42126A06-1CF2-4951-8D2F-AD93C80D21AF}"/>
              </a:ext>
            </a:extLst>
          </p:cNvPr>
          <p:cNvSpPr>
            <a:spLocks noGrp="1" noRot="1" noChangeAspect="1" noChangeArrowheads="1" noTextEdit="1"/>
          </p:cNvSpPr>
          <p:nvPr>
            <p:ph type="sldImg"/>
          </p:nvPr>
        </p:nvSpPr>
        <p:spPr>
          <a:xfrm>
            <a:off x="1144588" y="687388"/>
            <a:ext cx="4570412" cy="3427412"/>
          </a:xfrm>
          <a:ln cap="flat"/>
        </p:spPr>
      </p:sp>
      <p:sp>
        <p:nvSpPr>
          <p:cNvPr id="50180" name="Rectangle 3">
            <a:extLst>
              <a:ext uri="{FF2B5EF4-FFF2-40B4-BE49-F238E27FC236}">
                <a16:creationId xmlns:a16="http://schemas.microsoft.com/office/drawing/2014/main" id="{FF38F742-1731-47A3-A404-457149336143}"/>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3" rIns="93663"/>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DEB58CF-FAC4-481A-A4AD-4976680951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787017-0345-492F-BB17-DA627D4BBB0E}" type="slidenum">
              <a:rPr lang="en-US" altLang="en-US" sz="1200"/>
              <a:pPr eaLnBrk="1" hangingPunct="1"/>
              <a:t>14</a:t>
            </a:fld>
            <a:endParaRPr lang="en-US" altLang="en-US" sz="1200"/>
          </a:p>
        </p:txBody>
      </p:sp>
      <p:sp>
        <p:nvSpPr>
          <p:cNvPr id="51203" name="Rectangle 2">
            <a:extLst>
              <a:ext uri="{FF2B5EF4-FFF2-40B4-BE49-F238E27FC236}">
                <a16:creationId xmlns:a16="http://schemas.microsoft.com/office/drawing/2014/main" id="{A49B0478-3212-4C86-AAC6-7B946625F0BC}"/>
              </a:ext>
            </a:extLst>
          </p:cNvPr>
          <p:cNvSpPr>
            <a:spLocks noGrp="1" noRot="1" noChangeAspect="1" noChangeArrowheads="1" noTextEdit="1"/>
          </p:cNvSpPr>
          <p:nvPr>
            <p:ph type="sldImg"/>
          </p:nvPr>
        </p:nvSpPr>
        <p:spPr>
          <a:xfrm>
            <a:off x="1144588" y="687388"/>
            <a:ext cx="4570412" cy="3427412"/>
          </a:xfrm>
          <a:ln cap="flat"/>
        </p:spPr>
      </p:sp>
      <p:sp>
        <p:nvSpPr>
          <p:cNvPr id="51204" name="Rectangle 3">
            <a:extLst>
              <a:ext uri="{FF2B5EF4-FFF2-40B4-BE49-F238E27FC236}">
                <a16:creationId xmlns:a16="http://schemas.microsoft.com/office/drawing/2014/main" id="{767266C3-60B9-4604-8503-349FC2CF8948}"/>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3" rIns="93663"/>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8C8D012-A175-4DA9-9A82-935713D1A2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BE63D96-DA5E-4E1D-85AE-9DFCD4F6CA8A}" type="slidenum">
              <a:rPr lang="en-US" altLang="en-US" sz="1200"/>
              <a:pPr eaLnBrk="1" hangingPunct="1"/>
              <a:t>15</a:t>
            </a:fld>
            <a:endParaRPr lang="en-US" altLang="en-US" sz="1200"/>
          </a:p>
        </p:txBody>
      </p:sp>
      <p:sp>
        <p:nvSpPr>
          <p:cNvPr id="52227" name="Rectangle 2">
            <a:extLst>
              <a:ext uri="{FF2B5EF4-FFF2-40B4-BE49-F238E27FC236}">
                <a16:creationId xmlns:a16="http://schemas.microsoft.com/office/drawing/2014/main" id="{796C8543-9D70-46E7-BA3C-D27979AE0EC2}"/>
              </a:ext>
            </a:extLst>
          </p:cNvPr>
          <p:cNvSpPr>
            <a:spLocks noGrp="1" noRot="1" noChangeAspect="1" noChangeArrowheads="1" noTextEdit="1"/>
          </p:cNvSpPr>
          <p:nvPr>
            <p:ph type="sldImg"/>
          </p:nvPr>
        </p:nvSpPr>
        <p:spPr>
          <a:ln cap="flat"/>
        </p:spPr>
      </p:sp>
      <p:sp>
        <p:nvSpPr>
          <p:cNvPr id="52228" name="Rectangle 3">
            <a:extLst>
              <a:ext uri="{FF2B5EF4-FFF2-40B4-BE49-F238E27FC236}">
                <a16:creationId xmlns:a16="http://schemas.microsoft.com/office/drawing/2014/main" id="{9ED656BA-5E54-4AAF-8F45-CE28570E9A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3CE81F7-C48A-4B98-B0C8-5D83CF4B99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F672E31-415C-4C33-B083-719D6DF713B3}" type="slidenum">
              <a:rPr lang="en-US" altLang="en-US" sz="1200"/>
              <a:pPr eaLnBrk="1" hangingPunct="1"/>
              <a:t>16</a:t>
            </a:fld>
            <a:endParaRPr lang="en-US" altLang="en-US" sz="1200"/>
          </a:p>
        </p:txBody>
      </p:sp>
      <p:sp>
        <p:nvSpPr>
          <p:cNvPr id="53251" name="Rectangle 2">
            <a:extLst>
              <a:ext uri="{FF2B5EF4-FFF2-40B4-BE49-F238E27FC236}">
                <a16:creationId xmlns:a16="http://schemas.microsoft.com/office/drawing/2014/main" id="{826C08F5-14C9-47A7-A895-A267668174C1}"/>
              </a:ext>
            </a:extLst>
          </p:cNvPr>
          <p:cNvSpPr>
            <a:spLocks noGrp="1" noRot="1" noChangeAspect="1" noChangeArrowheads="1" noTextEdit="1"/>
          </p:cNvSpPr>
          <p:nvPr>
            <p:ph type="sldImg"/>
          </p:nvPr>
        </p:nvSpPr>
        <p:spPr>
          <a:ln cap="flat"/>
        </p:spPr>
      </p:sp>
      <p:sp>
        <p:nvSpPr>
          <p:cNvPr id="53252" name="Rectangle 3">
            <a:extLst>
              <a:ext uri="{FF2B5EF4-FFF2-40B4-BE49-F238E27FC236}">
                <a16:creationId xmlns:a16="http://schemas.microsoft.com/office/drawing/2014/main" id="{2953C2B7-93E4-40DD-BE63-5BDDCB4A96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F600226-1F04-43CA-8D2F-5BF3557E6F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52421C5-F407-467A-9FE1-18169D9E49C7}" type="slidenum">
              <a:rPr lang="en-US" altLang="en-US" sz="1200"/>
              <a:pPr eaLnBrk="1" hangingPunct="1"/>
              <a:t>17</a:t>
            </a:fld>
            <a:endParaRPr lang="en-US" altLang="en-US" sz="1200"/>
          </a:p>
        </p:txBody>
      </p:sp>
      <p:sp>
        <p:nvSpPr>
          <p:cNvPr id="54275" name="Rectangle 2">
            <a:extLst>
              <a:ext uri="{FF2B5EF4-FFF2-40B4-BE49-F238E27FC236}">
                <a16:creationId xmlns:a16="http://schemas.microsoft.com/office/drawing/2014/main" id="{DD57D144-67E7-4487-BD42-D31016AA35E9}"/>
              </a:ext>
            </a:extLst>
          </p:cNvPr>
          <p:cNvSpPr>
            <a:spLocks noGrp="1" noRot="1" noChangeAspect="1" noChangeArrowheads="1" noTextEdit="1"/>
          </p:cNvSpPr>
          <p:nvPr>
            <p:ph type="sldImg"/>
          </p:nvPr>
        </p:nvSpPr>
        <p:spPr>
          <a:ln cap="flat"/>
        </p:spPr>
      </p:sp>
      <p:sp>
        <p:nvSpPr>
          <p:cNvPr id="54276" name="Rectangle 3">
            <a:extLst>
              <a:ext uri="{FF2B5EF4-FFF2-40B4-BE49-F238E27FC236}">
                <a16:creationId xmlns:a16="http://schemas.microsoft.com/office/drawing/2014/main" id="{25A2FBE2-CC54-4A53-ADC7-17572FF5F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B48B2F4-52D2-437C-816D-999A5BF021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012D78-40DE-4246-B2B6-61940D7008CC}" type="slidenum">
              <a:rPr lang="en-US" altLang="en-US" sz="1200"/>
              <a:pPr eaLnBrk="1" hangingPunct="1"/>
              <a:t>18</a:t>
            </a:fld>
            <a:endParaRPr lang="en-US" altLang="en-US" sz="1200"/>
          </a:p>
        </p:txBody>
      </p:sp>
      <p:sp>
        <p:nvSpPr>
          <p:cNvPr id="55299" name="Rectangle 2">
            <a:extLst>
              <a:ext uri="{FF2B5EF4-FFF2-40B4-BE49-F238E27FC236}">
                <a16:creationId xmlns:a16="http://schemas.microsoft.com/office/drawing/2014/main" id="{88403E0D-7080-406C-90C4-107D4485E3BB}"/>
              </a:ext>
            </a:extLst>
          </p:cNvPr>
          <p:cNvSpPr>
            <a:spLocks noGrp="1" noRot="1" noChangeAspect="1" noChangeArrowheads="1" noTextEdit="1"/>
          </p:cNvSpPr>
          <p:nvPr>
            <p:ph type="sldImg"/>
          </p:nvPr>
        </p:nvSpPr>
        <p:spPr>
          <a:ln cap="flat"/>
        </p:spPr>
      </p:sp>
      <p:sp>
        <p:nvSpPr>
          <p:cNvPr id="55300" name="Rectangle 3">
            <a:extLst>
              <a:ext uri="{FF2B5EF4-FFF2-40B4-BE49-F238E27FC236}">
                <a16:creationId xmlns:a16="http://schemas.microsoft.com/office/drawing/2014/main" id="{C10CFB82-3ABB-4B8B-97A4-2681E09E1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C96049A8-164B-4DD2-A293-421F4A5F70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D4A5C9B-F39C-46B1-B67B-26C74F2BBAC7}" type="slidenum">
              <a:rPr lang="en-US" altLang="en-US" sz="1200"/>
              <a:pPr eaLnBrk="1" hangingPunct="1"/>
              <a:t>19</a:t>
            </a:fld>
            <a:endParaRPr lang="en-US" altLang="en-US" sz="1200"/>
          </a:p>
        </p:txBody>
      </p:sp>
      <p:sp>
        <p:nvSpPr>
          <p:cNvPr id="56323" name="Rectangle 2">
            <a:extLst>
              <a:ext uri="{FF2B5EF4-FFF2-40B4-BE49-F238E27FC236}">
                <a16:creationId xmlns:a16="http://schemas.microsoft.com/office/drawing/2014/main" id="{1A24BC37-A317-4DCC-A449-B4F602BA8F34}"/>
              </a:ext>
            </a:extLst>
          </p:cNvPr>
          <p:cNvSpPr>
            <a:spLocks noGrp="1" noRot="1" noChangeAspect="1" noChangeArrowheads="1" noTextEdit="1"/>
          </p:cNvSpPr>
          <p:nvPr>
            <p:ph type="sldImg"/>
          </p:nvPr>
        </p:nvSpPr>
        <p:spPr>
          <a:ln cap="flat"/>
        </p:spPr>
      </p:sp>
      <p:sp>
        <p:nvSpPr>
          <p:cNvPr id="56324" name="Rectangle 3">
            <a:extLst>
              <a:ext uri="{FF2B5EF4-FFF2-40B4-BE49-F238E27FC236}">
                <a16:creationId xmlns:a16="http://schemas.microsoft.com/office/drawing/2014/main" id="{6B2B94CF-473F-495A-8884-BAA8CC4913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868343A-A834-45C7-B29B-CFF58CB0EF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B1BC9AD-2747-4DA0-A753-4B2B55E54045}" type="slidenum">
              <a:rPr lang="en-US" altLang="en-US" sz="1200"/>
              <a:pPr eaLnBrk="1" hangingPunct="1"/>
              <a:t>2</a:t>
            </a:fld>
            <a:endParaRPr lang="en-US" altLang="en-US" sz="1200"/>
          </a:p>
        </p:txBody>
      </p:sp>
      <p:sp>
        <p:nvSpPr>
          <p:cNvPr id="38915" name="Rectangle 2">
            <a:extLst>
              <a:ext uri="{FF2B5EF4-FFF2-40B4-BE49-F238E27FC236}">
                <a16:creationId xmlns:a16="http://schemas.microsoft.com/office/drawing/2014/main" id="{F7885B7F-EDBE-4E32-A050-35C25BD69D38}"/>
              </a:ext>
            </a:extLst>
          </p:cNvPr>
          <p:cNvSpPr>
            <a:spLocks noGrp="1" noRot="1" noChangeAspect="1" noChangeArrowheads="1" noTextEdit="1"/>
          </p:cNvSpPr>
          <p:nvPr>
            <p:ph type="sldImg"/>
          </p:nvPr>
        </p:nvSpPr>
        <p:spPr>
          <a:ln cap="flat"/>
        </p:spPr>
      </p:sp>
      <p:sp>
        <p:nvSpPr>
          <p:cNvPr id="38916" name="Rectangle 3">
            <a:extLst>
              <a:ext uri="{FF2B5EF4-FFF2-40B4-BE49-F238E27FC236}">
                <a16:creationId xmlns:a16="http://schemas.microsoft.com/office/drawing/2014/main" id="{B45BC8A3-5388-42DF-B6D3-30F5176663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60C820F-2461-4B98-B531-1F99DC739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233197-5BC4-4EE6-93E7-39CFF93D376F}" type="slidenum">
              <a:rPr lang="en-US" altLang="en-US" sz="1200"/>
              <a:pPr eaLnBrk="1" hangingPunct="1"/>
              <a:t>20</a:t>
            </a:fld>
            <a:endParaRPr lang="en-US" altLang="en-US" sz="1200"/>
          </a:p>
        </p:txBody>
      </p:sp>
      <p:sp>
        <p:nvSpPr>
          <p:cNvPr id="57347" name="Rectangle 2">
            <a:extLst>
              <a:ext uri="{FF2B5EF4-FFF2-40B4-BE49-F238E27FC236}">
                <a16:creationId xmlns:a16="http://schemas.microsoft.com/office/drawing/2014/main" id="{02D39490-31FA-447D-819C-50D353847EB9}"/>
              </a:ext>
            </a:extLst>
          </p:cNvPr>
          <p:cNvSpPr>
            <a:spLocks noGrp="1" noRot="1" noChangeAspect="1" noChangeArrowheads="1" noTextEdit="1"/>
          </p:cNvSpPr>
          <p:nvPr>
            <p:ph type="sldImg"/>
          </p:nvPr>
        </p:nvSpPr>
        <p:spPr>
          <a:ln cap="flat"/>
        </p:spPr>
      </p:sp>
      <p:sp>
        <p:nvSpPr>
          <p:cNvPr id="57348" name="Rectangle 3">
            <a:extLst>
              <a:ext uri="{FF2B5EF4-FFF2-40B4-BE49-F238E27FC236}">
                <a16:creationId xmlns:a16="http://schemas.microsoft.com/office/drawing/2014/main" id="{1188C126-EAA7-4949-AF26-DC8E5910A6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89F5028-8005-44BA-A817-A2D3F6A87B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FBB1F34-3ECF-4664-B2FA-B5A886808717}" type="slidenum">
              <a:rPr lang="en-US" altLang="en-US" sz="1200"/>
              <a:pPr eaLnBrk="1" hangingPunct="1"/>
              <a:t>21</a:t>
            </a:fld>
            <a:endParaRPr lang="en-US" altLang="en-US" sz="1200"/>
          </a:p>
        </p:txBody>
      </p:sp>
      <p:sp>
        <p:nvSpPr>
          <p:cNvPr id="58371" name="Rectangle 2">
            <a:extLst>
              <a:ext uri="{FF2B5EF4-FFF2-40B4-BE49-F238E27FC236}">
                <a16:creationId xmlns:a16="http://schemas.microsoft.com/office/drawing/2014/main" id="{E8E22504-6A8C-496A-A059-D2B72B57582E}"/>
              </a:ext>
            </a:extLst>
          </p:cNvPr>
          <p:cNvSpPr>
            <a:spLocks noGrp="1" noRot="1" noChangeAspect="1" noChangeArrowheads="1" noTextEdit="1"/>
          </p:cNvSpPr>
          <p:nvPr>
            <p:ph type="sldImg"/>
          </p:nvPr>
        </p:nvSpPr>
        <p:spPr>
          <a:ln cap="flat"/>
        </p:spPr>
      </p:sp>
      <p:sp>
        <p:nvSpPr>
          <p:cNvPr id="58372" name="Rectangle 3">
            <a:extLst>
              <a:ext uri="{FF2B5EF4-FFF2-40B4-BE49-F238E27FC236}">
                <a16:creationId xmlns:a16="http://schemas.microsoft.com/office/drawing/2014/main" id="{BCBD3F19-B22A-41B5-B2C3-14441E159E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976BAD7A-E21A-4DD5-A81E-C2B2BC46CE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A207AA5-4D20-47BA-A440-8EEFE83BA052}" type="slidenum">
              <a:rPr lang="en-US" altLang="en-US" sz="1200"/>
              <a:pPr eaLnBrk="1" hangingPunct="1"/>
              <a:t>33</a:t>
            </a:fld>
            <a:endParaRPr lang="en-US" altLang="en-US" sz="1200"/>
          </a:p>
        </p:txBody>
      </p:sp>
      <p:sp>
        <p:nvSpPr>
          <p:cNvPr id="59395" name="Rectangle 2">
            <a:extLst>
              <a:ext uri="{FF2B5EF4-FFF2-40B4-BE49-F238E27FC236}">
                <a16:creationId xmlns:a16="http://schemas.microsoft.com/office/drawing/2014/main" id="{EFD39FBB-6899-4BE4-BFBE-470992DF1C8F}"/>
              </a:ext>
            </a:extLst>
          </p:cNvPr>
          <p:cNvSpPr>
            <a:spLocks noGrp="1" noRot="1" noChangeAspect="1" noChangeArrowheads="1" noTextEdit="1"/>
          </p:cNvSpPr>
          <p:nvPr>
            <p:ph type="sldImg"/>
          </p:nvPr>
        </p:nvSpPr>
        <p:spPr>
          <a:ln cap="flat"/>
        </p:spPr>
      </p:sp>
      <p:sp>
        <p:nvSpPr>
          <p:cNvPr id="59396" name="Rectangle 3">
            <a:extLst>
              <a:ext uri="{FF2B5EF4-FFF2-40B4-BE49-F238E27FC236}">
                <a16:creationId xmlns:a16="http://schemas.microsoft.com/office/drawing/2014/main" id="{764DE70E-BD2C-4E84-B5BC-8E14D21BA8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0E8E16E-54E7-419B-886A-17F86E81DF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8352EEA-B699-4846-A484-1C26AFAD51FF}" type="slidenum">
              <a:rPr lang="en-US" altLang="en-US" sz="1200"/>
              <a:pPr eaLnBrk="1" hangingPunct="1"/>
              <a:t>34</a:t>
            </a:fld>
            <a:endParaRPr lang="en-US" altLang="en-US" sz="1200"/>
          </a:p>
        </p:txBody>
      </p:sp>
      <p:sp>
        <p:nvSpPr>
          <p:cNvPr id="60419" name="Rectangle 2">
            <a:extLst>
              <a:ext uri="{FF2B5EF4-FFF2-40B4-BE49-F238E27FC236}">
                <a16:creationId xmlns:a16="http://schemas.microsoft.com/office/drawing/2014/main" id="{E1E64074-AC83-4A78-8BC9-1E6D521E1436}"/>
              </a:ext>
            </a:extLst>
          </p:cNvPr>
          <p:cNvSpPr>
            <a:spLocks noGrp="1" noRot="1" noChangeAspect="1" noChangeArrowheads="1" noTextEdit="1"/>
          </p:cNvSpPr>
          <p:nvPr>
            <p:ph type="sldImg"/>
          </p:nvPr>
        </p:nvSpPr>
        <p:spPr>
          <a:xfrm>
            <a:off x="1144588" y="687388"/>
            <a:ext cx="4570412" cy="3427412"/>
          </a:xfrm>
          <a:ln cap="flat"/>
        </p:spPr>
      </p:sp>
      <p:sp>
        <p:nvSpPr>
          <p:cNvPr id="60420" name="Rectangle 3">
            <a:extLst>
              <a:ext uri="{FF2B5EF4-FFF2-40B4-BE49-F238E27FC236}">
                <a16:creationId xmlns:a16="http://schemas.microsoft.com/office/drawing/2014/main" id="{5C3AAB05-397D-4EB1-B404-C596EC5E6219}"/>
              </a:ext>
            </a:extLst>
          </p:cNvPr>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3" rIns="93663"/>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366550C-AE24-4CCE-A7EF-34FC34753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00CDB45-9D43-4E56-B15D-9AD70BBC9A5F}" type="slidenum">
              <a:rPr lang="en-US" altLang="en-US" sz="1200"/>
              <a:pPr eaLnBrk="1" hangingPunct="1"/>
              <a:t>3</a:t>
            </a:fld>
            <a:endParaRPr lang="en-US" altLang="en-US" sz="1200"/>
          </a:p>
        </p:txBody>
      </p:sp>
      <p:sp>
        <p:nvSpPr>
          <p:cNvPr id="39939" name="Rectangle 2">
            <a:extLst>
              <a:ext uri="{FF2B5EF4-FFF2-40B4-BE49-F238E27FC236}">
                <a16:creationId xmlns:a16="http://schemas.microsoft.com/office/drawing/2014/main" id="{C373A6B9-6032-4272-8D41-F4AE3AED94F9}"/>
              </a:ext>
            </a:extLst>
          </p:cNvPr>
          <p:cNvSpPr>
            <a:spLocks noGrp="1" noRot="1" noChangeAspect="1" noChangeArrowheads="1" noTextEdit="1"/>
          </p:cNvSpPr>
          <p:nvPr>
            <p:ph type="sldImg"/>
          </p:nvPr>
        </p:nvSpPr>
        <p:spPr>
          <a:ln cap="flat"/>
        </p:spPr>
      </p:sp>
      <p:sp>
        <p:nvSpPr>
          <p:cNvPr id="39940" name="Rectangle 3">
            <a:extLst>
              <a:ext uri="{FF2B5EF4-FFF2-40B4-BE49-F238E27FC236}">
                <a16:creationId xmlns:a16="http://schemas.microsoft.com/office/drawing/2014/main" id="{6F5B9B38-5830-4950-BE39-A8E641A674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15B8340-86D2-4A4C-9D10-CE48074940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1665F0C-E0EB-45DC-8BD7-22BBC6B0EBC0}" type="slidenum">
              <a:rPr lang="en-US" altLang="en-US" sz="1200"/>
              <a:pPr eaLnBrk="1" hangingPunct="1"/>
              <a:t>4</a:t>
            </a:fld>
            <a:endParaRPr lang="en-US" altLang="en-US" sz="1200"/>
          </a:p>
        </p:txBody>
      </p:sp>
      <p:sp>
        <p:nvSpPr>
          <p:cNvPr id="40963" name="Rectangle 2">
            <a:extLst>
              <a:ext uri="{FF2B5EF4-FFF2-40B4-BE49-F238E27FC236}">
                <a16:creationId xmlns:a16="http://schemas.microsoft.com/office/drawing/2014/main" id="{9320D324-1BBD-43C5-B8F6-A5034F8352BF}"/>
              </a:ext>
            </a:extLst>
          </p:cNvPr>
          <p:cNvSpPr>
            <a:spLocks noGrp="1" noRot="1" noChangeAspect="1" noChangeArrowheads="1" noTextEdit="1"/>
          </p:cNvSpPr>
          <p:nvPr>
            <p:ph type="sldImg"/>
          </p:nvPr>
        </p:nvSpPr>
        <p:spPr>
          <a:ln cap="flat"/>
        </p:spPr>
      </p:sp>
      <p:sp>
        <p:nvSpPr>
          <p:cNvPr id="40964" name="Rectangle 3">
            <a:extLst>
              <a:ext uri="{FF2B5EF4-FFF2-40B4-BE49-F238E27FC236}">
                <a16:creationId xmlns:a16="http://schemas.microsoft.com/office/drawing/2014/main" id="{446315D5-C056-4685-BE2C-EAD3C4D931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C162579-956F-43DD-B1CC-A9CF371E9B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04B9804-06D5-44D9-A7A3-5558C8A1216E}" type="slidenum">
              <a:rPr lang="en-US" altLang="en-US" sz="1200"/>
              <a:pPr eaLnBrk="1" hangingPunct="1"/>
              <a:t>5</a:t>
            </a:fld>
            <a:endParaRPr lang="en-US" altLang="en-US" sz="1200"/>
          </a:p>
        </p:txBody>
      </p:sp>
      <p:sp>
        <p:nvSpPr>
          <p:cNvPr id="41987" name="Rectangle 2">
            <a:extLst>
              <a:ext uri="{FF2B5EF4-FFF2-40B4-BE49-F238E27FC236}">
                <a16:creationId xmlns:a16="http://schemas.microsoft.com/office/drawing/2014/main" id="{5C881FAF-A7E0-4638-A53F-186089B8DA50}"/>
              </a:ext>
            </a:extLst>
          </p:cNvPr>
          <p:cNvSpPr>
            <a:spLocks noGrp="1" noRot="1" noChangeAspect="1" noChangeArrowheads="1" noTextEdit="1"/>
          </p:cNvSpPr>
          <p:nvPr>
            <p:ph type="sldImg"/>
          </p:nvPr>
        </p:nvSpPr>
        <p:spPr>
          <a:ln cap="flat"/>
        </p:spPr>
      </p:sp>
      <p:sp>
        <p:nvSpPr>
          <p:cNvPr id="41988" name="Rectangle 3">
            <a:extLst>
              <a:ext uri="{FF2B5EF4-FFF2-40B4-BE49-F238E27FC236}">
                <a16:creationId xmlns:a16="http://schemas.microsoft.com/office/drawing/2014/main" id="{547FCD5E-749C-4C90-AF6E-1CE1BDB97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D0B9822-A794-488F-8051-77E4DCE784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23DA93A-B88F-41DD-AC2D-CD93CD5069A5}" type="slidenum">
              <a:rPr lang="en-US" altLang="en-US" sz="1200"/>
              <a:pPr eaLnBrk="1" hangingPunct="1"/>
              <a:t>6</a:t>
            </a:fld>
            <a:endParaRPr lang="en-US" altLang="en-US" sz="1200"/>
          </a:p>
        </p:txBody>
      </p:sp>
      <p:sp>
        <p:nvSpPr>
          <p:cNvPr id="43011" name="Rectangle 2">
            <a:extLst>
              <a:ext uri="{FF2B5EF4-FFF2-40B4-BE49-F238E27FC236}">
                <a16:creationId xmlns:a16="http://schemas.microsoft.com/office/drawing/2014/main" id="{5E04B39A-3E85-4DE2-9F16-21A1912016C1}"/>
              </a:ext>
            </a:extLst>
          </p:cNvPr>
          <p:cNvSpPr>
            <a:spLocks noGrp="1" noRot="1" noChangeAspect="1" noChangeArrowheads="1" noTextEdit="1"/>
          </p:cNvSpPr>
          <p:nvPr>
            <p:ph type="sldImg"/>
          </p:nvPr>
        </p:nvSpPr>
        <p:spPr>
          <a:ln cap="flat"/>
        </p:spPr>
      </p:sp>
      <p:sp>
        <p:nvSpPr>
          <p:cNvPr id="43012" name="Rectangle 3">
            <a:extLst>
              <a:ext uri="{FF2B5EF4-FFF2-40B4-BE49-F238E27FC236}">
                <a16:creationId xmlns:a16="http://schemas.microsoft.com/office/drawing/2014/main" id="{F41F965F-D7C6-44C9-9ACF-0CB47AF077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0171ED7-45AE-4631-A916-3E0811FB8A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D6830F9-FCE7-4E75-B9F4-9BC773CE0373}" type="slidenum">
              <a:rPr lang="en-US" altLang="en-US" sz="1200"/>
              <a:pPr eaLnBrk="1" hangingPunct="1"/>
              <a:t>7</a:t>
            </a:fld>
            <a:endParaRPr lang="en-US" altLang="en-US" sz="1200"/>
          </a:p>
        </p:txBody>
      </p:sp>
      <p:sp>
        <p:nvSpPr>
          <p:cNvPr id="44035" name="Rectangle 2">
            <a:extLst>
              <a:ext uri="{FF2B5EF4-FFF2-40B4-BE49-F238E27FC236}">
                <a16:creationId xmlns:a16="http://schemas.microsoft.com/office/drawing/2014/main" id="{D636F982-285C-4733-8EB2-29FA8B76984A}"/>
              </a:ext>
            </a:extLst>
          </p:cNvPr>
          <p:cNvSpPr>
            <a:spLocks noGrp="1" noRot="1" noChangeAspect="1" noChangeArrowheads="1" noTextEdit="1"/>
          </p:cNvSpPr>
          <p:nvPr>
            <p:ph type="sldImg"/>
          </p:nvPr>
        </p:nvSpPr>
        <p:spPr>
          <a:ln cap="flat"/>
        </p:spPr>
      </p:sp>
      <p:sp>
        <p:nvSpPr>
          <p:cNvPr id="44036" name="Rectangle 3">
            <a:extLst>
              <a:ext uri="{FF2B5EF4-FFF2-40B4-BE49-F238E27FC236}">
                <a16:creationId xmlns:a16="http://schemas.microsoft.com/office/drawing/2014/main" id="{7FAE68CF-25B6-4660-AA31-ED7FA0DA5F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2E96FBC-8D01-4BC5-BBC9-6B62041FF3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D32A1E7-BD7C-4B76-B7D2-9B4207B7F8D7}" type="slidenum">
              <a:rPr lang="en-US" altLang="en-US" sz="1200"/>
              <a:pPr eaLnBrk="1" hangingPunct="1"/>
              <a:t>8</a:t>
            </a:fld>
            <a:endParaRPr lang="en-US" altLang="en-US" sz="1200"/>
          </a:p>
        </p:txBody>
      </p:sp>
      <p:sp>
        <p:nvSpPr>
          <p:cNvPr id="45059" name="Rectangle 2">
            <a:extLst>
              <a:ext uri="{FF2B5EF4-FFF2-40B4-BE49-F238E27FC236}">
                <a16:creationId xmlns:a16="http://schemas.microsoft.com/office/drawing/2014/main" id="{626B8221-6337-460D-B625-DBA141652727}"/>
              </a:ext>
            </a:extLst>
          </p:cNvPr>
          <p:cNvSpPr>
            <a:spLocks noGrp="1" noRot="1" noChangeAspect="1" noChangeArrowheads="1" noTextEdit="1"/>
          </p:cNvSpPr>
          <p:nvPr>
            <p:ph type="sldImg"/>
          </p:nvPr>
        </p:nvSpPr>
        <p:spPr>
          <a:ln cap="flat"/>
        </p:spPr>
      </p:sp>
      <p:sp>
        <p:nvSpPr>
          <p:cNvPr id="45060" name="Rectangle 3">
            <a:extLst>
              <a:ext uri="{FF2B5EF4-FFF2-40B4-BE49-F238E27FC236}">
                <a16:creationId xmlns:a16="http://schemas.microsoft.com/office/drawing/2014/main" id="{F7463804-DA59-4CE9-A463-06A9619E22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0211C3A0-48D6-4069-83F3-DEE1890CC7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54933A6-F79C-4581-930F-D8D9612D8287}" type="slidenum">
              <a:rPr lang="en-US" altLang="en-US" sz="1200"/>
              <a:pPr eaLnBrk="1" hangingPunct="1"/>
              <a:t>9</a:t>
            </a:fld>
            <a:endParaRPr lang="en-US" altLang="en-US" sz="1200"/>
          </a:p>
        </p:txBody>
      </p:sp>
      <p:sp>
        <p:nvSpPr>
          <p:cNvPr id="46083" name="Rectangle 2">
            <a:extLst>
              <a:ext uri="{FF2B5EF4-FFF2-40B4-BE49-F238E27FC236}">
                <a16:creationId xmlns:a16="http://schemas.microsoft.com/office/drawing/2014/main" id="{B7578D78-6DDC-4723-A354-8CAFA80A9E55}"/>
              </a:ext>
            </a:extLst>
          </p:cNvPr>
          <p:cNvSpPr>
            <a:spLocks noGrp="1" noRot="1" noChangeAspect="1" noChangeArrowheads="1" noTextEdit="1"/>
          </p:cNvSpPr>
          <p:nvPr>
            <p:ph type="sldImg"/>
          </p:nvPr>
        </p:nvSpPr>
        <p:spPr>
          <a:ln cap="flat"/>
        </p:spPr>
      </p:sp>
      <p:sp>
        <p:nvSpPr>
          <p:cNvPr id="46084" name="Rectangle 3">
            <a:extLst>
              <a:ext uri="{FF2B5EF4-FFF2-40B4-BE49-F238E27FC236}">
                <a16:creationId xmlns:a16="http://schemas.microsoft.com/office/drawing/2014/main" id="{A7A6988B-F6DE-4E16-9DFE-70690B0277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346914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21ED80CD-B17B-44C5-B942-EDF047E593A1}" type="slidenum">
              <a:rPr lang="en-US" altLang="en-US" smtClean="0"/>
              <a:pPr/>
              <a:t>‹#›</a:t>
            </a:fld>
            <a:endParaRPr lang="en-US" altLang="en-US"/>
          </a:p>
        </p:txBody>
      </p:sp>
    </p:spTree>
    <p:extLst>
      <p:ext uri="{BB962C8B-B14F-4D97-AF65-F5344CB8AC3E}">
        <p14:creationId xmlns:p14="http://schemas.microsoft.com/office/powerpoint/2010/main" val="13192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EA7BA03D-4BF4-4C44-9BC4-DC83CB6213F8}" type="slidenum">
              <a:rPr lang="en-US" altLang="en-US" smtClean="0"/>
              <a:pPr/>
              <a:t>‹#›</a:t>
            </a:fld>
            <a:endParaRPr lang="en-US" altLang="en-US"/>
          </a:p>
        </p:txBody>
      </p:sp>
    </p:spTree>
    <p:extLst>
      <p:ext uri="{BB962C8B-B14F-4D97-AF65-F5344CB8AC3E}">
        <p14:creationId xmlns:p14="http://schemas.microsoft.com/office/powerpoint/2010/main" val="381497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EA7BA03D-4BF4-4C44-9BC4-DC83CB6213F8}" type="slidenum">
              <a:rPr lang="en-US" altLang="en-US" smtClean="0"/>
              <a:pPr/>
              <a:t>‹#›</a:t>
            </a:fld>
            <a:endParaRPr lang="en-US" altLang="en-US"/>
          </a:p>
        </p:txBody>
      </p:sp>
    </p:spTree>
    <p:extLst>
      <p:ext uri="{BB962C8B-B14F-4D97-AF65-F5344CB8AC3E}">
        <p14:creationId xmlns:p14="http://schemas.microsoft.com/office/powerpoint/2010/main" val="199488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0DE2925E-0721-4929-8B83-748B84131668}" type="slidenum">
              <a:rPr lang="en-US" altLang="en-US" smtClean="0"/>
              <a:pPr/>
              <a:t>‹#›</a:t>
            </a:fld>
            <a:endParaRPr lang="en-US" altLang="en-US"/>
          </a:p>
        </p:txBody>
      </p:sp>
    </p:spTree>
    <p:extLst>
      <p:ext uri="{BB962C8B-B14F-4D97-AF65-F5344CB8AC3E}">
        <p14:creationId xmlns:p14="http://schemas.microsoft.com/office/powerpoint/2010/main" val="61976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6E6DD3FA-BF29-40F8-882F-D3AC74E719C3}"/>
              </a:ext>
            </a:extLst>
          </p:cNvPr>
          <p:cNvSpPr>
            <a:spLocks noGrp="1" noChangeArrowheads="1"/>
          </p:cNvSpPr>
          <p:nvPr>
            <p:ph type="sldNum" sz="quarter" idx="10"/>
          </p:nvPr>
        </p:nvSpPr>
        <p:spPr>
          <a:ln/>
        </p:spPr>
        <p:txBody>
          <a:bodyPr/>
          <a:lstStyle>
            <a:lvl1pPr>
              <a:defRPr/>
            </a:lvl1pPr>
          </a:lstStyle>
          <a:p>
            <a:fld id="{A09D23E1-8151-4B36-BB11-80EB3A203DC3}" type="slidenum">
              <a:rPr lang="en-US" altLang="en-US"/>
              <a:pPr/>
              <a:t>‹#›</a:t>
            </a:fld>
            <a:endParaRPr lang="en-US" altLang="en-US"/>
          </a:p>
        </p:txBody>
      </p:sp>
    </p:spTree>
    <p:extLst>
      <p:ext uri="{BB962C8B-B14F-4D97-AF65-F5344CB8AC3E}">
        <p14:creationId xmlns:p14="http://schemas.microsoft.com/office/powerpoint/2010/main" val="71341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EA7BA03D-4BF4-4C44-9BC4-DC83CB6213F8}" type="slidenum">
              <a:rPr lang="en-US" altLang="en-US" smtClean="0"/>
              <a:pPr/>
              <a:t>‹#›</a:t>
            </a:fld>
            <a:endParaRPr lang="en-US" altLang="en-US"/>
          </a:p>
        </p:txBody>
      </p:sp>
    </p:spTree>
    <p:extLst>
      <p:ext uri="{BB962C8B-B14F-4D97-AF65-F5344CB8AC3E}">
        <p14:creationId xmlns:p14="http://schemas.microsoft.com/office/powerpoint/2010/main" val="1061590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ctr" defTabSz="289322" rtl="0" eaLnBrk="1" latinLnBrk="0" hangingPunct="1">
        <a:spcBef>
          <a:spcPct val="0"/>
        </a:spcBef>
        <a:buNone/>
        <a:defRPr sz="28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49.xml"/><Relationship Id="rId7" Type="http://schemas.openxmlformats.org/officeDocument/2006/relationships/notesSlide" Target="../notesSlides/notesSlide10.xml"/><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53.xml"/><Relationship Id="rId7" Type="http://schemas.openxmlformats.org/officeDocument/2006/relationships/notesSlide" Target="../notesSlides/notesSlide11.xml"/><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tags" Target="../tags/tag55.xml"/><Relationship Id="rId4" Type="http://schemas.openxmlformats.org/officeDocument/2006/relationships/tags" Target="../tags/tag54.xml"/><Relationship Id="rId9"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5.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60.xml"/><Relationship Id="rId7" Type="http://schemas.openxmlformats.org/officeDocument/2006/relationships/notesSlide" Target="../notesSlides/notesSlide13.xml"/><Relationship Id="rId2" Type="http://schemas.openxmlformats.org/officeDocument/2006/relationships/tags" Target="../tags/tag59.xml"/><Relationship Id="rId1"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1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64.xml"/><Relationship Id="rId7" Type="http://schemas.openxmlformats.org/officeDocument/2006/relationships/notesSlide" Target="../notesSlides/notesSlide14.xml"/><Relationship Id="rId2" Type="http://schemas.openxmlformats.org/officeDocument/2006/relationships/tags" Target="../tags/tag63.xml"/><Relationship Id="rId1"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 Id="rId9"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16.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74.xml"/><Relationship Id="rId7" Type="http://schemas.openxmlformats.org/officeDocument/2006/relationships/notesSlide" Target="../notesSlides/notesSlide17.xml"/><Relationship Id="rId2" Type="http://schemas.openxmlformats.org/officeDocument/2006/relationships/tags" Target="../tags/tag73.xml"/><Relationship Id="rId1" Type="http://schemas.openxmlformats.org/officeDocument/2006/relationships/vmlDrawing" Target="../drawings/vmlDrawing9.v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image" Target="../media/image18.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78.xml"/><Relationship Id="rId7" Type="http://schemas.openxmlformats.org/officeDocument/2006/relationships/notesSlide" Target="../notesSlides/notesSlide18.xml"/><Relationship Id="rId2" Type="http://schemas.openxmlformats.org/officeDocument/2006/relationships/tags" Target="../tags/tag77.xml"/><Relationship Id="rId1" Type="http://schemas.openxmlformats.org/officeDocument/2006/relationships/vmlDrawing" Target="../drawings/vmlDrawing10.v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19.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82.xml"/><Relationship Id="rId7" Type="http://schemas.openxmlformats.org/officeDocument/2006/relationships/notesSlide" Target="../notesSlides/notesSlide19.xml"/><Relationship Id="rId2" Type="http://schemas.openxmlformats.org/officeDocument/2006/relationships/tags" Target="../tags/tag81.xml"/><Relationship Id="rId1" Type="http://schemas.openxmlformats.org/officeDocument/2006/relationships/vmlDrawing" Target="../drawings/vmlDrawing11.vml"/><Relationship Id="rId6" Type="http://schemas.openxmlformats.org/officeDocument/2006/relationships/slideLayout" Target="../slideLayouts/slideLayout2.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20.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9.xml"/><Relationship Id="rId7" Type="http://schemas.openxmlformats.org/officeDocument/2006/relationships/notesSlide" Target="../notesSlides/notesSlide2.xml"/><Relationship Id="rId2" Type="http://schemas.openxmlformats.org/officeDocument/2006/relationships/tags" Target="../tags/tag18.xml"/><Relationship Id="rId1" Type="http://schemas.openxmlformats.org/officeDocument/2006/relationships/vmlDrawing" Target="../drawings/vmlDrawing1.vml"/><Relationship Id="rId6" Type="http://schemas.openxmlformats.org/officeDocument/2006/relationships/slideLayout" Target="../slideLayouts/slideLayout4.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86.xml"/><Relationship Id="rId7" Type="http://schemas.openxmlformats.org/officeDocument/2006/relationships/notesSlide" Target="../notesSlides/notesSlide20.xml"/><Relationship Id="rId2" Type="http://schemas.openxmlformats.org/officeDocument/2006/relationships/tags" Target="../tags/tag85.xml"/><Relationship Id="rId1" Type="http://schemas.openxmlformats.org/officeDocument/2006/relationships/vmlDrawing" Target="../drawings/vmlDrawing12.vml"/><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tags" Target="../tags/tag87.xml"/><Relationship Id="rId9" Type="http://schemas.openxmlformats.org/officeDocument/2006/relationships/image" Target="../media/image21.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90.xml"/><Relationship Id="rId7" Type="http://schemas.openxmlformats.org/officeDocument/2006/relationships/notesSlide" Target="../notesSlides/notesSlide21.xml"/><Relationship Id="rId2" Type="http://schemas.openxmlformats.org/officeDocument/2006/relationships/tags" Target="../tags/tag89.xml"/><Relationship Id="rId1" Type="http://schemas.openxmlformats.org/officeDocument/2006/relationships/vmlDrawing" Target="../drawings/vmlDrawing13.vml"/><Relationship Id="rId6" Type="http://schemas.openxmlformats.org/officeDocument/2006/relationships/slideLayout" Target="../slideLayouts/slideLayout2.xml"/><Relationship Id="rId11" Type="http://schemas.openxmlformats.org/officeDocument/2006/relationships/image" Target="../media/image23.wmf"/><Relationship Id="rId5" Type="http://schemas.openxmlformats.org/officeDocument/2006/relationships/tags" Target="../tags/tag92.xml"/><Relationship Id="rId10" Type="http://schemas.openxmlformats.org/officeDocument/2006/relationships/oleObject" Target="../embeddings/oleObject20.bin"/><Relationship Id="rId4" Type="http://schemas.openxmlformats.org/officeDocument/2006/relationships/tags" Target="../tags/tag91.xml"/><Relationship Id="rId9"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28.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23.xml"/><Relationship Id="rId7"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image" Target="../media/image4.wmf"/><Relationship Id="rId4" Type="http://schemas.openxmlformats.org/officeDocument/2006/relationships/tags" Target="../tags/tag24.xml"/><Relationship Id="rId9"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28.xml"/><Relationship Id="rId7" Type="http://schemas.openxmlformats.org/officeDocument/2006/relationships/notesSlide" Target="../notesSlides/notesSlide22.xml"/><Relationship Id="rId2" Type="http://schemas.openxmlformats.org/officeDocument/2006/relationships/tags" Target="../tags/tag127.xml"/><Relationship Id="rId1" Type="http://schemas.openxmlformats.org/officeDocument/2006/relationships/vmlDrawing" Target="../drawings/vmlDrawing14.vml"/><Relationship Id="rId6" Type="http://schemas.openxmlformats.org/officeDocument/2006/relationships/slideLayout" Target="../slideLayouts/slideLayout4.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24.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32.xml"/><Relationship Id="rId7" Type="http://schemas.openxmlformats.org/officeDocument/2006/relationships/notesSlide" Target="../notesSlides/notesSlide23.xml"/><Relationship Id="rId2" Type="http://schemas.openxmlformats.org/officeDocument/2006/relationships/tags" Target="../tags/tag131.xml"/><Relationship Id="rId1" Type="http://schemas.openxmlformats.org/officeDocument/2006/relationships/vmlDrawing" Target="../drawings/vmlDrawing15.vml"/><Relationship Id="rId6" Type="http://schemas.openxmlformats.org/officeDocument/2006/relationships/slideLayout" Target="../slideLayouts/slideLayout4.xml"/><Relationship Id="rId5" Type="http://schemas.openxmlformats.org/officeDocument/2006/relationships/tags" Target="../tags/tag134.xml"/><Relationship Id="rId4" Type="http://schemas.openxmlformats.org/officeDocument/2006/relationships/tags" Target="../tags/tag133.xml"/><Relationship Id="rId9" Type="http://schemas.openxmlformats.org/officeDocument/2006/relationships/image" Target="../media/image25.wmf"/></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41.xml"/><Relationship Id="rId7" Type="http://schemas.openxmlformats.org/officeDocument/2006/relationships/notesSlide" Target="../notesSlides/notesSlide8.xml"/><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wmf"/><Relationship Id="rId18" Type="http://schemas.openxmlformats.org/officeDocument/2006/relationships/oleObject" Target="../embeddings/oleObject9.bin"/><Relationship Id="rId3" Type="http://schemas.openxmlformats.org/officeDocument/2006/relationships/tags" Target="../tags/tag45.xml"/><Relationship Id="rId21" Type="http://schemas.openxmlformats.org/officeDocument/2006/relationships/image" Target="../media/image12.wmf"/><Relationship Id="rId7" Type="http://schemas.openxmlformats.org/officeDocument/2006/relationships/notesSlide" Target="../notesSlides/notesSlide9.xml"/><Relationship Id="rId12" Type="http://schemas.openxmlformats.org/officeDocument/2006/relationships/oleObject" Target="../embeddings/oleObject6.bin"/><Relationship Id="rId17" Type="http://schemas.openxmlformats.org/officeDocument/2006/relationships/image" Target="../media/image10.wmf"/><Relationship Id="rId2" Type="http://schemas.openxmlformats.org/officeDocument/2006/relationships/tags" Target="../tags/tag44.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4.vml"/><Relationship Id="rId6" Type="http://schemas.openxmlformats.org/officeDocument/2006/relationships/slideLayout" Target="../slideLayouts/slideLayout4.xml"/><Relationship Id="rId11" Type="http://schemas.openxmlformats.org/officeDocument/2006/relationships/image" Target="../media/image7.wmf"/><Relationship Id="rId5" Type="http://schemas.openxmlformats.org/officeDocument/2006/relationships/tags" Target="../tags/tag47.xml"/><Relationship Id="rId15" Type="http://schemas.openxmlformats.org/officeDocument/2006/relationships/image" Target="../media/image9.wmf"/><Relationship Id="rId10" Type="http://schemas.openxmlformats.org/officeDocument/2006/relationships/oleObject" Target="../embeddings/oleObject5.bin"/><Relationship Id="rId19" Type="http://schemas.openxmlformats.org/officeDocument/2006/relationships/image" Target="../media/image11.wmf"/><Relationship Id="rId4" Type="http://schemas.openxmlformats.org/officeDocument/2006/relationships/tags" Target="../tags/tag46.xml"/><Relationship Id="rId9" Type="http://schemas.openxmlformats.org/officeDocument/2006/relationships/image" Target="../media/image6.wmf"/><Relationship Id="rId1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0101CBC-47A1-49EF-BCC7-51A6AE2A2CEC}"/>
              </a:ext>
            </a:extLst>
          </p:cNvPr>
          <p:cNvSpPr>
            <a:spLocks noGrp="1" noChangeArrowheads="1"/>
          </p:cNvSpPr>
          <p:nvPr>
            <p:ph type="ctrTitle"/>
            <p:custDataLst>
              <p:tags r:id="rId1"/>
            </p:custDataLst>
          </p:nvPr>
        </p:nvSpPr>
        <p:spPr>
          <a:xfrm>
            <a:off x="685800" y="2819400"/>
            <a:ext cx="7772400" cy="1219200"/>
          </a:xfrm>
          <a:noFill/>
        </p:spPr>
        <p:txBody>
          <a:bodyPr/>
          <a:lstStyle/>
          <a:p>
            <a:pPr marL="0" indent="0" eaLnBrk="1" hangingPunct="1"/>
            <a:r>
              <a:rPr lang="en-US" altLang="en-US" dirty="0"/>
              <a:t>Income and Medical Expenses </a:t>
            </a:r>
          </a:p>
        </p:txBody>
      </p:sp>
      <p:sp>
        <p:nvSpPr>
          <p:cNvPr id="2" name="Text Placeholder 1">
            <a:extLst>
              <a:ext uri="{FF2B5EF4-FFF2-40B4-BE49-F238E27FC236}">
                <a16:creationId xmlns:a16="http://schemas.microsoft.com/office/drawing/2014/main" id="{62A6994A-2535-475E-A038-B54B85B62F99}"/>
              </a:ext>
            </a:extLst>
          </p:cNvPr>
          <p:cNvSpPr>
            <a:spLocks noGrp="1"/>
          </p:cNvSpPr>
          <p:nvPr>
            <p:ph type="body" sz="quarter" idx="10"/>
            <p:custDataLst>
              <p:tags r:id="rId2"/>
            </p:custDataLst>
          </p:nvPr>
        </p:nvSpPr>
        <p:spPr>
          <a:xfrm>
            <a:off x="685800" y="4724400"/>
            <a:ext cx="2667000" cy="838200"/>
          </a:xfrm>
        </p:spPr>
        <p:txBody>
          <a:bodyPr/>
          <a:lstStyle/>
          <a:p>
            <a:r>
              <a:rPr lang="en-US" dirty="0"/>
              <a:t>Compensation and Pension Service</a:t>
            </a:r>
          </a:p>
        </p:txBody>
      </p:sp>
      <p:sp>
        <p:nvSpPr>
          <p:cNvPr id="3" name="Text Placeholder 2">
            <a:extLst>
              <a:ext uri="{FF2B5EF4-FFF2-40B4-BE49-F238E27FC236}">
                <a16:creationId xmlns:a16="http://schemas.microsoft.com/office/drawing/2014/main" id="{5F142843-4D58-49BC-B221-46E9DEAA3083}"/>
              </a:ext>
            </a:extLst>
          </p:cNvPr>
          <p:cNvSpPr>
            <a:spLocks noGrp="1"/>
          </p:cNvSpPr>
          <p:nvPr>
            <p:ph type="body" sz="quarter" idx="11"/>
            <p:custDataLst>
              <p:tags r:id="rId3"/>
            </p:custDataLst>
          </p:nvPr>
        </p:nvSpPr>
        <p:spPr>
          <a:xfrm>
            <a:off x="6096000" y="4724400"/>
            <a:ext cx="2362200" cy="838200"/>
          </a:xfrm>
        </p:spPr>
        <p:txBody>
          <a:bodyPr/>
          <a:lstStyle/>
          <a:p>
            <a:r>
              <a:rPr lang="en-US" dirty="0"/>
              <a:t>June 2010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21C744E-A73B-45BF-A907-9802E8FDA9E2}"/>
              </a:ext>
            </a:extLst>
          </p:cNvPr>
          <p:cNvSpPr>
            <a:spLocks noGrp="1" noChangeArrowheads="1"/>
          </p:cNvSpPr>
          <p:nvPr>
            <p:ph type="title"/>
            <p:custDataLst>
              <p:tags r:id="rId2"/>
            </p:custDataLst>
          </p:nvPr>
        </p:nvSpPr>
        <p:spPr>
          <a:xfrm>
            <a:off x="0" y="793629"/>
            <a:ext cx="9144000" cy="1086867"/>
          </a:xfrm>
          <a:noFill/>
        </p:spPr>
        <p:txBody>
          <a:bodyPr/>
          <a:lstStyle/>
          <a:p>
            <a:pPr eaLnBrk="1" hangingPunct="1"/>
            <a:r>
              <a:rPr lang="en-US" altLang="en-US" dirty="0"/>
              <a:t>Insurance</a:t>
            </a:r>
          </a:p>
        </p:txBody>
      </p:sp>
      <p:sp>
        <p:nvSpPr>
          <p:cNvPr id="11267" name="Rectangle 3">
            <a:extLst>
              <a:ext uri="{FF2B5EF4-FFF2-40B4-BE49-F238E27FC236}">
                <a16:creationId xmlns:a16="http://schemas.microsoft.com/office/drawing/2014/main" id="{0E92F7B4-8EC6-4846-B955-A9BBEA83760F}"/>
              </a:ext>
            </a:extLst>
          </p:cNvPr>
          <p:cNvSpPr>
            <a:spLocks noGrp="1" noChangeArrowheads="1"/>
          </p:cNvSpPr>
          <p:nvPr>
            <p:ph idx="1"/>
            <p:custDataLst>
              <p:tags r:id="rId3"/>
            </p:custDataLst>
          </p:nvPr>
        </p:nvSpPr>
        <p:spPr>
          <a:xfrm>
            <a:off x="457200" y="2057400"/>
            <a:ext cx="8229600" cy="3916363"/>
          </a:xfrm>
          <a:noFill/>
        </p:spPr>
        <p:txBody>
          <a:bodyPr>
            <a:normAutofit/>
          </a:bodyPr>
          <a:lstStyle/>
          <a:p>
            <a:pPr marL="0" indent="0">
              <a:buFont typeface="Wingdings" panose="05000000000000000000" pitchFamily="2" charset="2"/>
              <a:buNone/>
            </a:pPr>
            <a:r>
              <a:rPr lang="en-US" altLang="en-US" dirty="0"/>
              <a:t>Premiums paid by the claimant for health, medical, or hospitalization insurance, e.g., the Social Security Medicare deduction, are allowable medical expenses. Premiums paid for life insurance or burial insurance are not allowable medical expense deductions.</a:t>
            </a:r>
          </a:p>
        </p:txBody>
      </p:sp>
      <p:graphicFrame>
        <p:nvGraphicFramePr>
          <p:cNvPr id="11268" name="Object 4">
            <a:extLst>
              <a:ext uri="{FF2B5EF4-FFF2-40B4-BE49-F238E27FC236}">
                <a16:creationId xmlns:a16="http://schemas.microsoft.com/office/drawing/2014/main" id="{B47C962C-50B8-4151-B9B8-583192D1BBD4}"/>
              </a:ext>
            </a:extLst>
          </p:cNvPr>
          <p:cNvGraphicFramePr>
            <a:graphicFrameLocks/>
          </p:cNvGraphicFramePr>
          <p:nvPr>
            <p:custDataLst>
              <p:tags r:id="rId4"/>
            </p:custDataLst>
            <p:extLst>
              <p:ext uri="{D42A27DB-BD31-4B8C-83A1-F6EECF244321}">
                <p14:modId xmlns:p14="http://schemas.microsoft.com/office/powerpoint/2010/main" val="39437487"/>
              </p:ext>
            </p:extLst>
          </p:nvPr>
        </p:nvGraphicFramePr>
        <p:xfrm>
          <a:off x="4343400" y="3920754"/>
          <a:ext cx="3505200" cy="1574800"/>
        </p:xfrm>
        <a:graphic>
          <a:graphicData uri="http://schemas.openxmlformats.org/presentationml/2006/ole">
            <mc:AlternateContent xmlns:mc="http://schemas.openxmlformats.org/markup-compatibility/2006">
              <mc:Choice xmlns:v="urn:schemas-microsoft-com:vml" Requires="v">
                <p:oleObj spid="_x0000_s11291" name="Clip" r:id="rId8" imgW="3505200" imgH="1574800" progId="MS_ClipArt_Gallery.5">
                  <p:embed/>
                </p:oleObj>
              </mc:Choice>
              <mc:Fallback>
                <p:oleObj name="Clip" r:id="rId8" imgW="3505200" imgH="1574800"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920754"/>
                        <a:ext cx="35052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6428FD7F-27DC-4920-B394-6ADD161D31E1}"/>
              </a:ext>
            </a:extLst>
          </p:cNvPr>
          <p:cNvSpPr>
            <a:spLocks noGrp="1"/>
          </p:cNvSpPr>
          <p:nvPr>
            <p:ph type="sldNum" sz="quarter" idx="12"/>
            <p:custDataLst>
              <p:tags r:id="rId5"/>
            </p:custDataLst>
          </p:nvPr>
        </p:nvSpPr>
        <p:spPr>
          <a:xfrm>
            <a:off x="6931152" y="6601976"/>
            <a:ext cx="2133600" cy="365125"/>
          </a:xfrm>
        </p:spPr>
        <p:txBody>
          <a:bodyPr/>
          <a:lstStyle/>
          <a:p>
            <a:fld id="{21ED80CD-B17B-44C5-B942-EDF047E593A1}"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24566F8-F21A-49BF-AD1E-F04938F504B7}"/>
              </a:ext>
            </a:extLst>
          </p:cNvPr>
          <p:cNvSpPr>
            <a:spLocks noGrp="1" noChangeArrowheads="1"/>
          </p:cNvSpPr>
          <p:nvPr>
            <p:ph type="title"/>
            <p:custDataLst>
              <p:tags r:id="rId2"/>
            </p:custDataLst>
          </p:nvPr>
        </p:nvSpPr>
        <p:spPr>
          <a:xfrm>
            <a:off x="0" y="793629"/>
            <a:ext cx="9144000" cy="1086867"/>
          </a:xfrm>
          <a:noFill/>
        </p:spPr>
        <p:txBody>
          <a:bodyPr/>
          <a:lstStyle/>
          <a:p>
            <a:pPr indent="0" eaLnBrk="1" hangingPunct="1"/>
            <a:r>
              <a:rPr lang="en-US" altLang="en-US" dirty="0"/>
              <a:t>Nonprescription Drugs</a:t>
            </a:r>
          </a:p>
        </p:txBody>
      </p:sp>
      <p:sp>
        <p:nvSpPr>
          <p:cNvPr id="12291" name="Rectangle 3">
            <a:extLst>
              <a:ext uri="{FF2B5EF4-FFF2-40B4-BE49-F238E27FC236}">
                <a16:creationId xmlns:a16="http://schemas.microsoft.com/office/drawing/2014/main" id="{345E369C-08F6-4EF0-8C29-A8AF599C8888}"/>
              </a:ext>
            </a:extLst>
          </p:cNvPr>
          <p:cNvSpPr>
            <a:spLocks noGrp="1" noChangeArrowheads="1"/>
          </p:cNvSpPr>
          <p:nvPr>
            <p:ph idx="1"/>
            <p:custDataLst>
              <p:tags r:id="rId3"/>
            </p:custDataLst>
          </p:nvPr>
        </p:nvSpPr>
        <p:spPr>
          <a:xfrm>
            <a:off x="457200" y="2057400"/>
            <a:ext cx="5486400" cy="3916363"/>
          </a:xfrm>
          <a:noFill/>
        </p:spPr>
        <p:txBody>
          <a:bodyPr>
            <a:normAutofit/>
          </a:bodyPr>
          <a:lstStyle/>
          <a:p>
            <a:pPr marL="0" indent="0">
              <a:buFont typeface="Wingdings" panose="05000000000000000000" pitchFamily="2" charset="2"/>
              <a:buNone/>
            </a:pPr>
            <a:r>
              <a:rPr lang="en-US" altLang="en-US" dirty="0"/>
              <a:t>If a physician directs a beneficiary or dependent to take nonprescription drugs, the cost of such over-the-counter medicines is an allowable medical expense deduction.</a:t>
            </a:r>
          </a:p>
          <a:p>
            <a:pPr marL="0" indent="0">
              <a:buFont typeface="Wingdings" panose="05000000000000000000" pitchFamily="2" charset="2"/>
              <a:buNone/>
            </a:pPr>
            <a:r>
              <a:rPr lang="en-US" altLang="en-US" dirty="0"/>
              <a:t>It is not necessary to develop for proof that a physician instructed the beneficiary to purchase nonprescription drugs unless the amount claimed appears questionable. </a:t>
            </a:r>
          </a:p>
        </p:txBody>
      </p:sp>
      <p:graphicFrame>
        <p:nvGraphicFramePr>
          <p:cNvPr id="12292" name="Object 4">
            <a:extLst>
              <a:ext uri="{FF2B5EF4-FFF2-40B4-BE49-F238E27FC236}">
                <a16:creationId xmlns:a16="http://schemas.microsoft.com/office/drawing/2014/main" id="{218E74DC-5495-4A61-9EF1-E87ACD54D5A5}"/>
              </a:ext>
            </a:extLst>
          </p:cNvPr>
          <p:cNvGraphicFramePr>
            <a:graphicFrameLocks/>
          </p:cNvGraphicFramePr>
          <p:nvPr>
            <p:custDataLst>
              <p:tags r:id="rId4"/>
            </p:custDataLst>
            <p:extLst>
              <p:ext uri="{D42A27DB-BD31-4B8C-83A1-F6EECF244321}">
                <p14:modId xmlns:p14="http://schemas.microsoft.com/office/powerpoint/2010/main" val="2591760508"/>
              </p:ext>
            </p:extLst>
          </p:nvPr>
        </p:nvGraphicFramePr>
        <p:xfrm>
          <a:off x="6324600" y="1675349"/>
          <a:ext cx="1752600" cy="4389022"/>
        </p:xfrm>
        <a:graphic>
          <a:graphicData uri="http://schemas.openxmlformats.org/presentationml/2006/ole">
            <mc:AlternateContent xmlns:mc="http://schemas.openxmlformats.org/markup-compatibility/2006">
              <mc:Choice xmlns:v="urn:schemas-microsoft-com:vml" Requires="v">
                <p:oleObj spid="_x0000_s12315" name="Clip" r:id="rId8" imgW="1479550" imgH="3705225" progId="MS_ClipArt_Gallery.5">
                  <p:embed/>
                </p:oleObj>
              </mc:Choice>
              <mc:Fallback>
                <p:oleObj name="Clip" r:id="rId8" imgW="1479550" imgH="3705225"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1675349"/>
                        <a:ext cx="1752600" cy="4389022"/>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90AF18EF-2F89-4E5E-9215-4031F324A938}"/>
              </a:ext>
            </a:extLst>
          </p:cNvPr>
          <p:cNvSpPr>
            <a:spLocks noGrp="1"/>
          </p:cNvSpPr>
          <p:nvPr>
            <p:ph type="sldNum" sz="quarter" idx="12"/>
            <p:custDataLst>
              <p:tags r:id="rId5"/>
            </p:custDataLst>
          </p:nvPr>
        </p:nvSpPr>
        <p:spPr>
          <a:xfrm>
            <a:off x="6931152" y="6601976"/>
            <a:ext cx="2133600" cy="365125"/>
          </a:xfrm>
        </p:spPr>
        <p:txBody>
          <a:bodyPr/>
          <a:lstStyle/>
          <a:p>
            <a:fld id="{21ED80CD-B17B-44C5-B942-EDF047E593A1}"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95C4586-D015-46FB-9A92-B7B127BA8B10}"/>
              </a:ext>
            </a:extLst>
          </p:cNvPr>
          <p:cNvSpPr>
            <a:spLocks noGrp="1" noChangeArrowheads="1"/>
          </p:cNvSpPr>
          <p:nvPr>
            <p:ph type="title"/>
            <p:custDataLst>
              <p:tags r:id="rId1"/>
            </p:custDataLst>
          </p:nvPr>
        </p:nvSpPr>
        <p:spPr>
          <a:xfrm>
            <a:off x="0" y="793629"/>
            <a:ext cx="9144000" cy="1086867"/>
          </a:xfrm>
          <a:noFill/>
        </p:spPr>
        <p:txBody>
          <a:bodyPr/>
          <a:lstStyle/>
          <a:p>
            <a:pPr indent="0" eaLnBrk="1" hangingPunct="1"/>
            <a:r>
              <a:rPr lang="en-US" altLang="en-US" dirty="0"/>
              <a:t>Adaptive Equipment</a:t>
            </a:r>
          </a:p>
        </p:txBody>
      </p:sp>
      <p:sp>
        <p:nvSpPr>
          <p:cNvPr id="13315" name="Rectangle 3">
            <a:extLst>
              <a:ext uri="{FF2B5EF4-FFF2-40B4-BE49-F238E27FC236}">
                <a16:creationId xmlns:a16="http://schemas.microsoft.com/office/drawing/2014/main" id="{1C5300FB-6983-40DC-9769-6A04F734D5B5}"/>
              </a:ext>
            </a:extLst>
          </p:cNvPr>
          <p:cNvSpPr>
            <a:spLocks noGrp="1" noChangeArrowheads="1"/>
          </p:cNvSpPr>
          <p:nvPr>
            <p:ph idx="1"/>
            <p:custDataLst>
              <p:tags r:id="rId2"/>
            </p:custDataLst>
          </p:nvPr>
        </p:nvSpPr>
        <p:spPr>
          <a:xfrm>
            <a:off x="457200" y="2057400"/>
            <a:ext cx="8229600" cy="3916363"/>
          </a:xfrm>
          <a:noFill/>
        </p:spPr>
        <p:txBody>
          <a:bodyPr anchor="b"/>
          <a:lstStyle/>
          <a:p>
            <a:pPr marL="0" indent="0">
              <a:buFont typeface="Wingdings" panose="05000000000000000000" pitchFamily="2" charset="2"/>
              <a:buNone/>
            </a:pPr>
            <a:r>
              <a:rPr lang="en-US" altLang="en-US" dirty="0"/>
              <a:t>Mechanical and electronic devices which compensate for a claimant’s or dependent’s disabilities are deductible medical expenses to the extent that they represent expenses which would not normally be incurred by non-disabled persons.  </a:t>
            </a:r>
          </a:p>
        </p:txBody>
      </p:sp>
      <p:sp>
        <p:nvSpPr>
          <p:cNvPr id="2" name="Slide Number Placeholder 1">
            <a:extLst>
              <a:ext uri="{FF2B5EF4-FFF2-40B4-BE49-F238E27FC236}">
                <a16:creationId xmlns:a16="http://schemas.microsoft.com/office/drawing/2014/main" id="{039C68E8-74FF-4C89-8830-BEF0D0F0BC51}"/>
              </a:ext>
            </a:extLst>
          </p:cNvPr>
          <p:cNvSpPr>
            <a:spLocks noGrp="1"/>
          </p:cNvSpPr>
          <p:nvPr>
            <p:ph type="sldNum" sz="quarter" idx="12"/>
            <p:custDataLst>
              <p:tags r:id="rId3"/>
            </p:custDataLst>
          </p:nvPr>
        </p:nvSpPr>
        <p:spPr>
          <a:xfrm>
            <a:off x="6931152" y="6601976"/>
            <a:ext cx="2133600" cy="365125"/>
          </a:xfrm>
        </p:spPr>
        <p:txBody>
          <a:bodyPr/>
          <a:lstStyle/>
          <a:p>
            <a:fld id="{21ED80CD-B17B-44C5-B942-EDF047E593A1}" type="slidenum">
              <a:rPr lang="en-US" altLang="en-US" smtClean="0"/>
              <a:pPr/>
              <a:t>12</a:t>
            </a:fld>
            <a:endParaRPr lang="en-US" altLang="en-US"/>
          </a:p>
        </p:txBody>
      </p:sp>
      <p:pic>
        <p:nvPicPr>
          <p:cNvPr id="5" name="Picture 4">
            <a:extLst>
              <a:ext uri="{FF2B5EF4-FFF2-40B4-BE49-F238E27FC236}">
                <a16:creationId xmlns:a16="http://schemas.microsoft.com/office/drawing/2014/main" id="{669A1D38-D169-4381-9607-3C5F034538C3}"/>
              </a:ext>
            </a:extLst>
          </p:cNvPr>
          <p:cNvPicPr>
            <a:picLocks noChangeAspect="1"/>
          </p:cNvPicPr>
          <p:nvPr/>
        </p:nvPicPr>
        <p:blipFill>
          <a:blip r:embed="rId6"/>
          <a:stretch>
            <a:fillRect/>
          </a:stretch>
        </p:blipFill>
        <p:spPr>
          <a:xfrm>
            <a:off x="2500462" y="1828800"/>
            <a:ext cx="4143076" cy="27648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43909C-89E9-4182-9988-E5B97CB50BB0}"/>
              </a:ext>
            </a:extLst>
          </p:cNvPr>
          <p:cNvSpPr>
            <a:spLocks noGrp="1" noChangeArrowheads="1"/>
          </p:cNvSpPr>
          <p:nvPr>
            <p:ph type="title"/>
            <p:custDataLst>
              <p:tags r:id="rId2"/>
            </p:custDataLst>
          </p:nvPr>
        </p:nvSpPr>
        <p:spPr>
          <a:xfrm>
            <a:off x="0" y="793629"/>
            <a:ext cx="9144000" cy="1086867"/>
          </a:xfrm>
          <a:noFill/>
        </p:spPr>
        <p:txBody>
          <a:bodyPr/>
          <a:lstStyle/>
          <a:p>
            <a:pPr indent="0" eaLnBrk="1" hangingPunct="1"/>
            <a:r>
              <a:rPr lang="en-US" altLang="en-US" dirty="0"/>
              <a:t>Medicare Premiums</a:t>
            </a:r>
          </a:p>
        </p:txBody>
      </p:sp>
      <p:sp>
        <p:nvSpPr>
          <p:cNvPr id="14339" name="Rectangle 3">
            <a:extLst>
              <a:ext uri="{FF2B5EF4-FFF2-40B4-BE49-F238E27FC236}">
                <a16:creationId xmlns:a16="http://schemas.microsoft.com/office/drawing/2014/main" id="{48E6EAEA-CC90-4548-9555-0E25CAE29FFB}"/>
              </a:ext>
            </a:extLst>
          </p:cNvPr>
          <p:cNvSpPr>
            <a:spLocks noChangeArrowheads="1"/>
          </p:cNvSpPr>
          <p:nvPr>
            <p:custDataLst>
              <p:tags r:id="rId3"/>
            </p:custDataLst>
          </p:nvPr>
        </p:nvSpPr>
        <p:spPr bwMode="auto">
          <a:xfrm>
            <a:off x="2895600" y="1828800"/>
            <a:ext cx="5791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600"/>
              </a:spcAft>
            </a:pPr>
            <a:r>
              <a:rPr lang="en-US" altLang="en-US" sz="2000" b="1" dirty="0">
                <a:latin typeface="Arial" panose="020B0604020202020204" pitchFamily="34" charset="0"/>
              </a:rPr>
              <a:t>Medicare premiums paid to the Social Security Administration are deductible as medical insurance premiums. If there is an entry in the SMIB VER RATE field on the M15 screen, you may allow a deduction for Medicare premiums without a specific claim from the claimant. This is an exception to the general rule that all deductible expenses must be specifically claimed.  </a:t>
            </a:r>
          </a:p>
        </p:txBody>
      </p:sp>
      <p:graphicFrame>
        <p:nvGraphicFramePr>
          <p:cNvPr id="14340" name="Object 4">
            <a:extLst>
              <a:ext uri="{FF2B5EF4-FFF2-40B4-BE49-F238E27FC236}">
                <a16:creationId xmlns:a16="http://schemas.microsoft.com/office/drawing/2014/main" id="{200C25D7-2A3A-4953-9A67-A1BF711EE63C}"/>
              </a:ext>
            </a:extLst>
          </p:cNvPr>
          <p:cNvGraphicFramePr>
            <a:graphicFrameLocks/>
          </p:cNvGraphicFramePr>
          <p:nvPr>
            <p:custDataLst>
              <p:tags r:id="rId4"/>
            </p:custDataLst>
            <p:extLst>
              <p:ext uri="{D42A27DB-BD31-4B8C-83A1-F6EECF244321}">
                <p14:modId xmlns:p14="http://schemas.microsoft.com/office/powerpoint/2010/main" val="416053423"/>
              </p:ext>
            </p:extLst>
          </p:nvPr>
        </p:nvGraphicFramePr>
        <p:xfrm>
          <a:off x="457200" y="2083132"/>
          <a:ext cx="2299306" cy="2158104"/>
        </p:xfrm>
        <a:graphic>
          <a:graphicData uri="http://schemas.openxmlformats.org/presentationml/2006/ole">
            <mc:AlternateContent xmlns:mc="http://schemas.openxmlformats.org/markup-compatibility/2006">
              <mc:Choice xmlns:v="urn:schemas-microsoft-com:vml" Requires="v">
                <p:oleObj spid="_x0000_s14363" name="Clip" r:id="rId8" imgW="1912938" imgH="1795463" progId="MS_ClipArt_Gallery.5">
                  <p:embed/>
                </p:oleObj>
              </mc:Choice>
              <mc:Fallback>
                <p:oleObj name="Clip" r:id="rId8" imgW="1912938" imgH="1795463"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083132"/>
                        <a:ext cx="2299306" cy="2158104"/>
                      </a:xfrm>
                      <a:prstGeom prst="rect">
                        <a:avLst/>
                      </a:prstGeom>
                      <a:noFill/>
                      <a:ln>
                        <a:noFill/>
                      </a:ln>
                      <a:effectLst/>
                    </p:spPr>
                  </p:pic>
                </p:oleObj>
              </mc:Fallback>
            </mc:AlternateContent>
          </a:graphicData>
        </a:graphic>
      </p:graphicFrame>
      <p:sp>
        <p:nvSpPr>
          <p:cNvPr id="3" name="Slide Number Placeholder 2">
            <a:extLst>
              <a:ext uri="{FF2B5EF4-FFF2-40B4-BE49-F238E27FC236}">
                <a16:creationId xmlns:a16="http://schemas.microsoft.com/office/drawing/2014/main" id="{853ADEE5-8AF0-49AC-B644-9FD987E4B243}"/>
              </a:ext>
            </a:extLst>
          </p:cNvPr>
          <p:cNvSpPr>
            <a:spLocks noGrp="1"/>
          </p:cNvSpPr>
          <p:nvPr>
            <p:ph type="sldNum" sz="quarter" idx="12"/>
            <p:custDataLst>
              <p:tags r:id="rId5"/>
            </p:custDataLst>
          </p:nvPr>
        </p:nvSpPr>
        <p:spPr>
          <a:xfrm>
            <a:off x="6931152" y="6601976"/>
            <a:ext cx="2133600" cy="365125"/>
          </a:xfrm>
        </p:spPr>
        <p:txBody>
          <a:bodyPr/>
          <a:lstStyle/>
          <a:p>
            <a:fld id="{21ED80CD-B17B-44C5-B942-EDF047E593A1}"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FB1ABFC-5E74-4911-BB3D-DE4784927C71}"/>
              </a:ext>
            </a:extLst>
          </p:cNvPr>
          <p:cNvSpPr>
            <a:spLocks noGrp="1" noChangeArrowheads="1"/>
          </p:cNvSpPr>
          <p:nvPr>
            <p:ph type="title"/>
            <p:custDataLst>
              <p:tags r:id="rId2"/>
            </p:custDataLst>
          </p:nvPr>
        </p:nvSpPr>
        <p:spPr>
          <a:xfrm>
            <a:off x="0" y="793629"/>
            <a:ext cx="9144000" cy="1086867"/>
          </a:xfrm>
          <a:noFill/>
        </p:spPr>
        <p:txBody>
          <a:bodyPr/>
          <a:lstStyle/>
          <a:p>
            <a:pPr indent="0" eaLnBrk="1" hangingPunct="1">
              <a:tabLst>
                <a:tab pos="1604963" algn="l"/>
                <a:tab pos="2517775" algn="l"/>
              </a:tabLst>
            </a:pPr>
            <a:r>
              <a:rPr lang="en-US" altLang="en-US" dirty="0"/>
              <a:t>Medicare Premiums (</a:t>
            </a:r>
            <a:r>
              <a:rPr lang="en-US" altLang="en-US" dirty="0" err="1"/>
              <a:t>Con’t</a:t>
            </a:r>
            <a:r>
              <a:rPr lang="en-US" altLang="en-US" dirty="0"/>
              <a:t>)</a:t>
            </a:r>
          </a:p>
        </p:txBody>
      </p:sp>
      <p:sp>
        <p:nvSpPr>
          <p:cNvPr id="15363" name="Rectangle 3">
            <a:extLst>
              <a:ext uri="{FF2B5EF4-FFF2-40B4-BE49-F238E27FC236}">
                <a16:creationId xmlns:a16="http://schemas.microsoft.com/office/drawing/2014/main" id="{03F53D4E-7305-4FB3-8BE3-D0BD4BBC7CDC}"/>
              </a:ext>
            </a:extLst>
          </p:cNvPr>
          <p:cNvSpPr>
            <a:spLocks noChangeArrowheads="1"/>
          </p:cNvSpPr>
          <p:nvPr>
            <p:custDataLst>
              <p:tags r:id="rId3"/>
            </p:custDataLst>
          </p:nvPr>
        </p:nvSpPr>
        <p:spPr bwMode="auto">
          <a:xfrm>
            <a:off x="685800" y="1828800"/>
            <a:ext cx="4038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Aft>
                <a:spcPts val="600"/>
              </a:spcAft>
            </a:pPr>
            <a:r>
              <a:rPr lang="en-US" altLang="en-US" sz="2000" b="1" dirty="0">
                <a:latin typeface="Arial" panose="020B0604020202020204" pitchFamily="34" charset="0"/>
              </a:rPr>
              <a:t>Whether to allow a deduction for Medicare premiums without a claim is a judgment call for the adjudicator. Do not allow an unclaimed deduction for the Medicare premium if there is reason to believe that the beneficiary is not paying for his or her own Medicare premiums.</a:t>
            </a:r>
          </a:p>
        </p:txBody>
      </p:sp>
      <p:graphicFrame>
        <p:nvGraphicFramePr>
          <p:cNvPr id="15364" name="Object 4">
            <a:extLst>
              <a:ext uri="{FF2B5EF4-FFF2-40B4-BE49-F238E27FC236}">
                <a16:creationId xmlns:a16="http://schemas.microsoft.com/office/drawing/2014/main" id="{61486439-ED55-4D1C-BA29-823D4A9AB49E}"/>
              </a:ext>
            </a:extLst>
          </p:cNvPr>
          <p:cNvGraphicFramePr>
            <a:graphicFrameLocks/>
          </p:cNvGraphicFramePr>
          <p:nvPr>
            <p:custDataLst>
              <p:tags r:id="rId4"/>
            </p:custDataLst>
            <p:extLst>
              <p:ext uri="{D42A27DB-BD31-4B8C-83A1-F6EECF244321}">
                <p14:modId xmlns:p14="http://schemas.microsoft.com/office/powerpoint/2010/main" val="2150112074"/>
              </p:ext>
            </p:extLst>
          </p:nvPr>
        </p:nvGraphicFramePr>
        <p:xfrm>
          <a:off x="5257800" y="1600200"/>
          <a:ext cx="2916238" cy="4203700"/>
        </p:xfrm>
        <a:graphic>
          <a:graphicData uri="http://schemas.openxmlformats.org/presentationml/2006/ole">
            <mc:AlternateContent xmlns:mc="http://schemas.openxmlformats.org/markup-compatibility/2006">
              <mc:Choice xmlns:v="urn:schemas-microsoft-com:vml" Requires="v">
                <p:oleObj spid="_x0000_s15387" name="Clip" r:id="rId8" imgW="2916238" imgH="4203700" progId="MS_ClipArt_Gallery.5">
                  <p:embed/>
                </p:oleObj>
              </mc:Choice>
              <mc:Fallback>
                <p:oleObj name="Clip" r:id="rId8" imgW="2916238" imgH="4203700"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1600200"/>
                        <a:ext cx="2916238"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599C3B9B-6C37-4110-809A-D41C3A331A01}"/>
              </a:ext>
            </a:extLst>
          </p:cNvPr>
          <p:cNvSpPr>
            <a:spLocks noGrp="1"/>
          </p:cNvSpPr>
          <p:nvPr>
            <p:ph type="sldNum" sz="quarter" idx="12"/>
            <p:custDataLst>
              <p:tags r:id="rId5"/>
            </p:custDataLst>
          </p:nvPr>
        </p:nvSpPr>
        <p:spPr>
          <a:xfrm>
            <a:off x="6931152" y="6601976"/>
            <a:ext cx="2133600" cy="365125"/>
          </a:xfrm>
        </p:spPr>
        <p:txBody>
          <a:bodyPr/>
          <a:lstStyle/>
          <a:p>
            <a:fld id="{21ED80CD-B17B-44C5-B942-EDF047E593A1}"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4FA6714-4C82-4242-A295-679ACF3B735D}"/>
              </a:ext>
            </a:extLst>
          </p:cNvPr>
          <p:cNvSpPr>
            <a:spLocks noGrp="1" noChangeArrowheads="1"/>
          </p:cNvSpPr>
          <p:nvPr>
            <p:ph type="title"/>
            <p:custDataLst>
              <p:tags r:id="rId1"/>
            </p:custDataLst>
          </p:nvPr>
        </p:nvSpPr>
        <p:spPr>
          <a:xfrm>
            <a:off x="0" y="793629"/>
            <a:ext cx="9144000" cy="1086867"/>
          </a:xfrm>
          <a:noFill/>
        </p:spPr>
        <p:txBody>
          <a:bodyPr/>
          <a:lstStyle/>
          <a:p>
            <a:pPr indent="0" eaLnBrk="1" hangingPunct="1"/>
            <a:r>
              <a:rPr lang="en-US" altLang="en-US" dirty="0"/>
              <a:t>Vitamins and Supplements</a:t>
            </a:r>
          </a:p>
        </p:txBody>
      </p:sp>
      <p:sp>
        <p:nvSpPr>
          <p:cNvPr id="16387" name="Rectangle 3">
            <a:extLst>
              <a:ext uri="{FF2B5EF4-FFF2-40B4-BE49-F238E27FC236}">
                <a16:creationId xmlns:a16="http://schemas.microsoft.com/office/drawing/2014/main" id="{915ED713-7739-43FF-882C-EE470B520F51}"/>
              </a:ext>
            </a:extLst>
          </p:cNvPr>
          <p:cNvSpPr>
            <a:spLocks noGrp="1" noChangeArrowheads="1"/>
          </p:cNvSpPr>
          <p:nvPr>
            <p:ph idx="1"/>
            <p:custDataLst>
              <p:tags r:id="rId2"/>
            </p:custDataLst>
          </p:nvPr>
        </p:nvSpPr>
        <p:spPr>
          <a:xfrm>
            <a:off x="457200" y="2057400"/>
            <a:ext cx="8229600" cy="3916363"/>
          </a:xfrm>
          <a:noFill/>
        </p:spPr>
        <p:txBody>
          <a:bodyPr/>
          <a:lstStyle/>
          <a:p>
            <a:pPr eaLnBrk="1" hangingPunct="1"/>
            <a:r>
              <a:rPr lang="en-US" altLang="en-US" dirty="0"/>
              <a:t>Vitamins and Supplements are an allowable expense up to $500 for each individual on the claimants award</a:t>
            </a:r>
          </a:p>
          <a:p>
            <a:pPr eaLnBrk="1" hangingPunct="1"/>
            <a:r>
              <a:rPr lang="en-US" altLang="en-US" dirty="0"/>
              <a:t>Any expenses claimed over $500 requires a doctors statement showing that the expense was prescribed by a licensed physician</a:t>
            </a:r>
          </a:p>
        </p:txBody>
      </p:sp>
      <p:sp>
        <p:nvSpPr>
          <p:cNvPr id="2" name="Slide Number Placeholder 1">
            <a:extLst>
              <a:ext uri="{FF2B5EF4-FFF2-40B4-BE49-F238E27FC236}">
                <a16:creationId xmlns:a16="http://schemas.microsoft.com/office/drawing/2014/main" id="{DA788BC4-4136-4599-AB0A-CE54C654DA80}"/>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BCEB2EE-3BEF-437B-9C9C-90A3A1BD008E}"/>
              </a:ext>
            </a:extLst>
          </p:cNvPr>
          <p:cNvSpPr>
            <a:spLocks noGrp="1" noChangeArrowheads="1"/>
          </p:cNvSpPr>
          <p:nvPr>
            <p:ph type="title"/>
            <p:custDataLst>
              <p:tags r:id="rId1"/>
            </p:custDataLst>
          </p:nvPr>
        </p:nvSpPr>
        <p:spPr>
          <a:xfrm>
            <a:off x="0" y="793629"/>
            <a:ext cx="9144000" cy="1086867"/>
          </a:xfrm>
          <a:noFill/>
        </p:spPr>
        <p:txBody>
          <a:bodyPr/>
          <a:lstStyle/>
          <a:p>
            <a:pPr indent="0" eaLnBrk="1" hangingPunct="1"/>
            <a:r>
              <a:rPr lang="en-US" altLang="en-US" dirty="0"/>
              <a:t>Vitamins and Supplements</a:t>
            </a:r>
          </a:p>
        </p:txBody>
      </p:sp>
      <p:sp>
        <p:nvSpPr>
          <p:cNvPr id="17411" name="Rectangle 3">
            <a:extLst>
              <a:ext uri="{FF2B5EF4-FFF2-40B4-BE49-F238E27FC236}">
                <a16:creationId xmlns:a16="http://schemas.microsoft.com/office/drawing/2014/main" id="{8F549725-FB52-431D-85BE-7D3B70E908E4}"/>
              </a:ext>
            </a:extLst>
          </p:cNvPr>
          <p:cNvSpPr>
            <a:spLocks noGrp="1" noChangeArrowheads="1"/>
          </p:cNvSpPr>
          <p:nvPr>
            <p:ph idx="1"/>
            <p:custDataLst>
              <p:tags r:id="rId2"/>
            </p:custDataLst>
          </p:nvPr>
        </p:nvSpPr>
        <p:spPr>
          <a:xfrm>
            <a:off x="457200" y="2057400"/>
            <a:ext cx="8229600" cy="3916363"/>
          </a:xfrm>
          <a:noFill/>
        </p:spPr>
        <p:txBody>
          <a:bodyPr>
            <a:normAutofit/>
          </a:bodyPr>
          <a:lstStyle/>
          <a:p>
            <a:pPr eaLnBrk="1" hangingPunct="1"/>
            <a:r>
              <a:rPr lang="en-US" altLang="en-US" dirty="0"/>
              <a:t>If a doctor’s statement is not provided to support a claim for any amount over $500 you must deny the difference</a:t>
            </a:r>
          </a:p>
          <a:p>
            <a:pPr eaLnBrk="1" hangingPunct="1"/>
            <a:r>
              <a:rPr lang="en-US" altLang="en-US" dirty="0"/>
              <a:t>Ex: Veteran claims $850 in vitamins. Veteran fails to provide Dr. Statement upon request. We would allow $500 and deny $350. Notification to the veteran is required because we denied a claimed medical expense.</a:t>
            </a:r>
          </a:p>
        </p:txBody>
      </p:sp>
      <p:sp>
        <p:nvSpPr>
          <p:cNvPr id="2" name="Slide Number Placeholder 1">
            <a:extLst>
              <a:ext uri="{FF2B5EF4-FFF2-40B4-BE49-F238E27FC236}">
                <a16:creationId xmlns:a16="http://schemas.microsoft.com/office/drawing/2014/main" id="{BF1E0161-1074-4B7D-80D0-334B8C793B5C}"/>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29ACD98-64F4-4586-AB12-08E92B411146}"/>
              </a:ext>
            </a:extLst>
          </p:cNvPr>
          <p:cNvSpPr>
            <a:spLocks noGrp="1" noChangeArrowheads="1"/>
          </p:cNvSpPr>
          <p:nvPr>
            <p:ph type="title"/>
            <p:custDataLst>
              <p:tags r:id="rId2"/>
            </p:custDataLst>
          </p:nvPr>
        </p:nvSpPr>
        <p:spPr>
          <a:xfrm>
            <a:off x="0" y="793629"/>
            <a:ext cx="9144000" cy="1086867"/>
          </a:xfrm>
          <a:noFill/>
        </p:spPr>
        <p:txBody>
          <a:bodyPr/>
          <a:lstStyle/>
          <a:p>
            <a:pPr eaLnBrk="1" hangingPunct="1"/>
            <a:r>
              <a:rPr lang="en-US" altLang="en-US" dirty="0"/>
              <a:t>Allowable UMEs</a:t>
            </a:r>
          </a:p>
        </p:txBody>
      </p:sp>
      <p:sp>
        <p:nvSpPr>
          <p:cNvPr id="18435" name="Rectangle 3">
            <a:extLst>
              <a:ext uri="{FF2B5EF4-FFF2-40B4-BE49-F238E27FC236}">
                <a16:creationId xmlns:a16="http://schemas.microsoft.com/office/drawing/2014/main" id="{56D670C0-3194-4303-819D-648E1AB52C10}"/>
              </a:ext>
            </a:extLst>
          </p:cNvPr>
          <p:cNvSpPr>
            <a:spLocks noGrp="1" noChangeArrowheads="1"/>
          </p:cNvSpPr>
          <p:nvPr>
            <p:ph idx="1"/>
            <p:custDataLst>
              <p:tags r:id="rId3"/>
            </p:custDataLst>
          </p:nvPr>
        </p:nvSpPr>
        <p:spPr>
          <a:xfrm>
            <a:off x="457200" y="2057400"/>
            <a:ext cx="5334000" cy="3916363"/>
          </a:xfrm>
          <a:noFill/>
        </p:spPr>
        <p:txBody>
          <a:bodyPr>
            <a:normAutofit/>
          </a:bodyPr>
          <a:lstStyle/>
          <a:p>
            <a:pPr marL="0" indent="0" eaLnBrk="1" hangingPunct="1">
              <a:buFont typeface="Wingdings" panose="05000000000000000000" pitchFamily="2" charset="2"/>
              <a:buNone/>
            </a:pPr>
            <a:r>
              <a:rPr lang="en-US" altLang="en-US" dirty="0"/>
              <a:t>Normally, medical expenses are allowed as a deduction after the fact based on the claimant’s report of expenses actually paid.  However, medical expenses may be allowed prospectively if the beneficiary is paying recurring nursing home fees or in other situations where medical expenses are reasonably predictable.  </a:t>
            </a:r>
          </a:p>
        </p:txBody>
      </p:sp>
      <p:graphicFrame>
        <p:nvGraphicFramePr>
          <p:cNvPr id="18436" name="Object 4">
            <a:extLst>
              <a:ext uri="{FF2B5EF4-FFF2-40B4-BE49-F238E27FC236}">
                <a16:creationId xmlns:a16="http://schemas.microsoft.com/office/drawing/2014/main" id="{1A96DABE-232A-4378-8F74-AD0965E2E9CD}"/>
              </a:ext>
            </a:extLst>
          </p:cNvPr>
          <p:cNvGraphicFramePr>
            <a:graphicFrameLocks/>
          </p:cNvGraphicFramePr>
          <p:nvPr>
            <p:custDataLst>
              <p:tags r:id="rId4"/>
            </p:custDataLst>
          </p:nvPr>
        </p:nvGraphicFramePr>
        <p:xfrm>
          <a:off x="5951538" y="2438400"/>
          <a:ext cx="3243262" cy="2941638"/>
        </p:xfrm>
        <a:graphic>
          <a:graphicData uri="http://schemas.openxmlformats.org/presentationml/2006/ole">
            <mc:AlternateContent xmlns:mc="http://schemas.openxmlformats.org/markup-compatibility/2006">
              <mc:Choice xmlns:v="urn:schemas-microsoft-com:vml" Requires="v">
                <p:oleObj spid="_x0000_s18459" name="Clip" r:id="rId8" imgW="3243263" imgH="2941638" progId="MS_ClipArt_Gallery.5">
                  <p:embed/>
                </p:oleObj>
              </mc:Choice>
              <mc:Fallback>
                <p:oleObj name="Clip" r:id="rId8" imgW="3243263" imgH="2941638"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1538" y="2438400"/>
                        <a:ext cx="3243262" cy="294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B8F74C52-E651-4929-ACA8-2AE5707F9BA3}"/>
              </a:ext>
            </a:extLst>
          </p:cNvPr>
          <p:cNvSpPr>
            <a:spLocks noGrp="1"/>
          </p:cNvSpPr>
          <p:nvPr>
            <p:ph type="sldNum" sz="quarter" idx="12"/>
            <p:custDataLst>
              <p:tags r:id="rId5"/>
            </p:custDataLst>
          </p:nvPr>
        </p:nvSpPr>
        <p:spPr>
          <a:xfrm>
            <a:off x="6931152" y="6601976"/>
            <a:ext cx="2133600" cy="365125"/>
          </a:xfrm>
        </p:spPr>
        <p:txBody>
          <a:bodyPr/>
          <a:lstStyle/>
          <a:p>
            <a:fld id="{21ED80CD-B17B-44C5-B942-EDF047E593A1}"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F96A4F5-87A4-41A8-8116-CFB06720A685}"/>
              </a:ext>
            </a:extLst>
          </p:cNvPr>
          <p:cNvSpPr>
            <a:spLocks noGrp="1" noChangeArrowheads="1"/>
          </p:cNvSpPr>
          <p:nvPr>
            <p:ph type="title"/>
            <p:custDataLst>
              <p:tags r:id="rId2"/>
            </p:custDataLst>
          </p:nvPr>
        </p:nvSpPr>
        <p:spPr>
          <a:xfrm>
            <a:off x="0" y="793629"/>
            <a:ext cx="9144000" cy="1086867"/>
          </a:xfrm>
          <a:noFill/>
        </p:spPr>
        <p:txBody>
          <a:bodyPr/>
          <a:lstStyle/>
          <a:p>
            <a:pPr eaLnBrk="1" hangingPunct="1"/>
            <a:r>
              <a:rPr lang="en-US" altLang="en-US" dirty="0"/>
              <a:t>Allowable CMEDs</a:t>
            </a:r>
            <a:br>
              <a:rPr lang="en-US" altLang="en-US" dirty="0"/>
            </a:br>
            <a:r>
              <a:rPr lang="en-US" altLang="en-US" sz="2800" dirty="0"/>
              <a:t>Claimant Notification</a:t>
            </a:r>
            <a:r>
              <a:rPr lang="en-US" altLang="en-US" dirty="0"/>
              <a:t> </a:t>
            </a:r>
          </a:p>
        </p:txBody>
      </p:sp>
      <p:sp>
        <p:nvSpPr>
          <p:cNvPr id="19459" name="Rectangle 3">
            <a:extLst>
              <a:ext uri="{FF2B5EF4-FFF2-40B4-BE49-F238E27FC236}">
                <a16:creationId xmlns:a16="http://schemas.microsoft.com/office/drawing/2014/main" id="{D6D93DF1-44B3-4E34-995E-4553CBD1D248}"/>
              </a:ext>
            </a:extLst>
          </p:cNvPr>
          <p:cNvSpPr>
            <a:spLocks noGrp="1" noChangeArrowheads="1"/>
          </p:cNvSpPr>
          <p:nvPr>
            <p:ph idx="1"/>
            <p:custDataLst>
              <p:tags r:id="rId3"/>
            </p:custDataLst>
          </p:nvPr>
        </p:nvSpPr>
        <p:spPr>
          <a:xfrm>
            <a:off x="457200" y="2057400"/>
            <a:ext cx="8229600" cy="1371599"/>
          </a:xfrm>
          <a:noFill/>
        </p:spPr>
        <p:txBody>
          <a:bodyPr>
            <a:normAutofit/>
          </a:bodyPr>
          <a:lstStyle/>
          <a:p>
            <a:pPr marL="0" indent="0" eaLnBrk="1" hangingPunct="1">
              <a:buFont typeface="Wingdings" panose="05000000000000000000" pitchFamily="2" charset="2"/>
              <a:buNone/>
            </a:pPr>
            <a:r>
              <a:rPr lang="en-US" altLang="en-US" dirty="0"/>
              <a:t>When recurring medical expenses are first allowed, send a letter informing the beneficiary of the basis of the award and advising that failure to report a reduction in unreimbursed expenses or an increase in income will result of an overpayment.</a:t>
            </a:r>
          </a:p>
        </p:txBody>
      </p:sp>
      <p:graphicFrame>
        <p:nvGraphicFramePr>
          <p:cNvPr id="19460" name="Object 4">
            <a:extLst>
              <a:ext uri="{FF2B5EF4-FFF2-40B4-BE49-F238E27FC236}">
                <a16:creationId xmlns:a16="http://schemas.microsoft.com/office/drawing/2014/main" id="{1D1E02AE-AE5C-4521-AFC3-6598DB67C507}"/>
              </a:ext>
            </a:extLst>
          </p:cNvPr>
          <p:cNvGraphicFramePr>
            <a:graphicFrameLocks/>
          </p:cNvGraphicFramePr>
          <p:nvPr>
            <p:custDataLst>
              <p:tags r:id="rId4"/>
            </p:custDataLst>
            <p:extLst>
              <p:ext uri="{D42A27DB-BD31-4B8C-83A1-F6EECF244321}">
                <p14:modId xmlns:p14="http://schemas.microsoft.com/office/powerpoint/2010/main" val="2240569078"/>
              </p:ext>
            </p:extLst>
          </p:nvPr>
        </p:nvGraphicFramePr>
        <p:xfrm>
          <a:off x="4847403" y="3458497"/>
          <a:ext cx="2122488" cy="2260600"/>
        </p:xfrm>
        <a:graphic>
          <a:graphicData uri="http://schemas.openxmlformats.org/presentationml/2006/ole">
            <mc:AlternateContent xmlns:mc="http://schemas.openxmlformats.org/markup-compatibility/2006">
              <mc:Choice xmlns:v="urn:schemas-microsoft-com:vml" Requires="v">
                <p:oleObj spid="_x0000_s19483" name="Clip" r:id="rId8" imgW="2122488" imgH="2260600" progId="MS_ClipArt_Gallery.5">
                  <p:embed/>
                </p:oleObj>
              </mc:Choice>
              <mc:Fallback>
                <p:oleObj name="Clip" r:id="rId8" imgW="2122488" imgH="2260600"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7403" y="3458497"/>
                        <a:ext cx="2122488"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D980A5B1-CB9B-46E6-B660-1E02B3781500}"/>
              </a:ext>
            </a:extLst>
          </p:cNvPr>
          <p:cNvSpPr>
            <a:spLocks noGrp="1"/>
          </p:cNvSpPr>
          <p:nvPr>
            <p:ph type="sldNum" sz="quarter" idx="12"/>
            <p:custDataLst>
              <p:tags r:id="rId5"/>
            </p:custDataLst>
          </p:nvPr>
        </p:nvSpPr>
        <p:spPr>
          <a:xfrm>
            <a:off x="6931152" y="6601976"/>
            <a:ext cx="2133600" cy="365125"/>
          </a:xfrm>
        </p:spPr>
        <p:txBody>
          <a:bodyPr/>
          <a:lstStyle/>
          <a:p>
            <a:fld id="{21ED80CD-B17B-44C5-B942-EDF047E593A1}"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014213D-C33C-407E-A836-11BAED290E1E}"/>
              </a:ext>
            </a:extLst>
          </p:cNvPr>
          <p:cNvSpPr>
            <a:spLocks noGrp="1" noChangeArrowheads="1"/>
          </p:cNvSpPr>
          <p:nvPr>
            <p:ph type="title"/>
            <p:custDataLst>
              <p:tags r:id="rId2"/>
            </p:custDataLst>
          </p:nvPr>
        </p:nvSpPr>
        <p:spPr>
          <a:xfrm>
            <a:off x="0" y="793629"/>
            <a:ext cx="9144000" cy="1086867"/>
          </a:xfrm>
          <a:noFill/>
        </p:spPr>
        <p:txBody>
          <a:bodyPr/>
          <a:lstStyle/>
          <a:p>
            <a:pPr eaLnBrk="1" hangingPunct="1"/>
            <a:r>
              <a:rPr lang="en-US" altLang="en-US" dirty="0"/>
              <a:t>Allowable CMEDs</a:t>
            </a:r>
            <a:br>
              <a:rPr lang="en-US" altLang="en-US" dirty="0"/>
            </a:br>
            <a:r>
              <a:rPr lang="en-US" altLang="en-US" sz="2800" dirty="0"/>
              <a:t>Reduction Reported by Beneficiary</a:t>
            </a:r>
          </a:p>
        </p:txBody>
      </p:sp>
      <p:sp>
        <p:nvSpPr>
          <p:cNvPr id="20483" name="Rectangle 3">
            <a:extLst>
              <a:ext uri="{FF2B5EF4-FFF2-40B4-BE49-F238E27FC236}">
                <a16:creationId xmlns:a16="http://schemas.microsoft.com/office/drawing/2014/main" id="{0E522922-1994-41FA-945B-867534F49D0B}"/>
              </a:ext>
            </a:extLst>
          </p:cNvPr>
          <p:cNvSpPr>
            <a:spLocks noGrp="1" noChangeArrowheads="1"/>
          </p:cNvSpPr>
          <p:nvPr>
            <p:ph idx="1"/>
            <p:custDataLst>
              <p:tags r:id="rId3"/>
            </p:custDataLst>
          </p:nvPr>
        </p:nvSpPr>
        <p:spPr>
          <a:xfrm>
            <a:off x="457200" y="2057400"/>
            <a:ext cx="8229600" cy="3916363"/>
          </a:xfrm>
          <a:noFill/>
        </p:spPr>
        <p:txBody>
          <a:bodyPr>
            <a:normAutofit/>
          </a:bodyPr>
          <a:lstStyle/>
          <a:p>
            <a:pPr marL="0" indent="0" eaLnBrk="1" hangingPunct="1">
              <a:buFont typeface="Wingdings" panose="05000000000000000000" pitchFamily="2" charset="2"/>
              <a:buNone/>
            </a:pPr>
            <a:r>
              <a:rPr lang="en-US" altLang="en-US" dirty="0"/>
              <a:t>If the beneficiary reports a reduction in the level of continuing medical expenses, adjust the award effective the first of the month, after the month during which the reduction occurred.  </a:t>
            </a:r>
          </a:p>
        </p:txBody>
      </p:sp>
      <p:graphicFrame>
        <p:nvGraphicFramePr>
          <p:cNvPr id="20484" name="Object 4">
            <a:extLst>
              <a:ext uri="{FF2B5EF4-FFF2-40B4-BE49-F238E27FC236}">
                <a16:creationId xmlns:a16="http://schemas.microsoft.com/office/drawing/2014/main" id="{8A25665A-E407-4180-A511-019AD38D8454}"/>
              </a:ext>
            </a:extLst>
          </p:cNvPr>
          <p:cNvGraphicFramePr>
            <a:graphicFrameLocks/>
          </p:cNvGraphicFramePr>
          <p:nvPr>
            <p:custDataLst>
              <p:tags r:id="rId4"/>
            </p:custDataLst>
            <p:extLst>
              <p:ext uri="{D42A27DB-BD31-4B8C-83A1-F6EECF244321}">
                <p14:modId xmlns:p14="http://schemas.microsoft.com/office/powerpoint/2010/main" val="229071064"/>
              </p:ext>
            </p:extLst>
          </p:nvPr>
        </p:nvGraphicFramePr>
        <p:xfrm>
          <a:off x="4648200" y="3299567"/>
          <a:ext cx="3519415" cy="2708609"/>
        </p:xfrm>
        <a:graphic>
          <a:graphicData uri="http://schemas.openxmlformats.org/presentationml/2006/ole">
            <mc:AlternateContent xmlns:mc="http://schemas.openxmlformats.org/markup-compatibility/2006">
              <mc:Choice xmlns:v="urn:schemas-microsoft-com:vml" Requires="v">
                <p:oleObj spid="_x0000_s20507" name="Clip" r:id="rId8" imgW="2832100" imgH="2179638" progId="MS_ClipArt_Gallery.5">
                  <p:embed/>
                </p:oleObj>
              </mc:Choice>
              <mc:Fallback>
                <p:oleObj name="Clip" r:id="rId8" imgW="2832100" imgH="2179638"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299567"/>
                        <a:ext cx="3519415" cy="2708609"/>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0B020A8C-7992-4D75-9857-3FA1360BB1E6}"/>
              </a:ext>
            </a:extLst>
          </p:cNvPr>
          <p:cNvSpPr>
            <a:spLocks noGrp="1"/>
          </p:cNvSpPr>
          <p:nvPr>
            <p:ph type="sldNum" sz="quarter" idx="12"/>
            <p:custDataLst>
              <p:tags r:id="rId5"/>
            </p:custDataLst>
          </p:nvPr>
        </p:nvSpPr>
        <p:spPr>
          <a:xfrm>
            <a:off x="6931152" y="6601976"/>
            <a:ext cx="2133600" cy="365125"/>
          </a:xfrm>
        </p:spPr>
        <p:txBody>
          <a:bodyPr/>
          <a:lstStyle/>
          <a:p>
            <a:fld id="{21ED80CD-B17B-44C5-B942-EDF047E593A1}"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8CEEF7E-5642-4528-A550-5AE4D2133F83}"/>
              </a:ext>
            </a:extLst>
          </p:cNvPr>
          <p:cNvSpPr>
            <a:spLocks noGrp="1" noChangeArrowheads="1"/>
          </p:cNvSpPr>
          <p:nvPr>
            <p:ph type="title"/>
            <p:custDataLst>
              <p:tags r:id="rId2"/>
            </p:custDataLst>
          </p:nvPr>
        </p:nvSpPr>
        <p:spPr>
          <a:xfrm>
            <a:off x="0" y="793629"/>
            <a:ext cx="9144000" cy="1086867"/>
          </a:xfrm>
          <a:noFill/>
        </p:spPr>
        <p:txBody>
          <a:bodyPr/>
          <a:lstStyle/>
          <a:p>
            <a:pPr eaLnBrk="1" hangingPunct="1"/>
            <a:r>
              <a:rPr lang="en-US" altLang="en-US" dirty="0"/>
              <a:t>Objectives</a:t>
            </a:r>
          </a:p>
        </p:txBody>
      </p:sp>
      <p:sp>
        <p:nvSpPr>
          <p:cNvPr id="3075" name="Rectangle 3">
            <a:extLst>
              <a:ext uri="{FF2B5EF4-FFF2-40B4-BE49-F238E27FC236}">
                <a16:creationId xmlns:a16="http://schemas.microsoft.com/office/drawing/2014/main" id="{EF564ADF-EEEC-4ECE-9212-E277D8492FC3}"/>
              </a:ext>
            </a:extLst>
          </p:cNvPr>
          <p:cNvSpPr>
            <a:spLocks noGrp="1" noChangeArrowheads="1"/>
          </p:cNvSpPr>
          <p:nvPr>
            <p:ph idx="1"/>
            <p:custDataLst>
              <p:tags r:id="rId3"/>
            </p:custDataLst>
          </p:nvPr>
        </p:nvSpPr>
        <p:spPr>
          <a:xfrm>
            <a:off x="457200" y="2057401"/>
            <a:ext cx="8229600" cy="1828800"/>
          </a:xfrm>
          <a:noFill/>
        </p:spPr>
        <p:txBody>
          <a:bodyPr>
            <a:normAutofit lnSpcReduction="10000"/>
          </a:bodyPr>
          <a:lstStyle/>
          <a:p>
            <a:pPr eaLnBrk="1" hangingPunct="1"/>
            <a:r>
              <a:rPr lang="en-US" altLang="en-US" dirty="0"/>
              <a:t>Identify allowable UMEs and understand:</a:t>
            </a:r>
          </a:p>
          <a:p>
            <a:pPr lvl="1" eaLnBrk="1" hangingPunct="1"/>
            <a:r>
              <a:rPr lang="en-US" altLang="en-US" dirty="0"/>
              <a:t>how the MAPR/IVAP effects their award</a:t>
            </a:r>
          </a:p>
          <a:p>
            <a:pPr lvl="1" eaLnBrk="1" hangingPunct="1"/>
            <a:r>
              <a:rPr lang="en-US" altLang="en-US" dirty="0"/>
              <a:t>effects on veteran’s Improved Pension benefits</a:t>
            </a:r>
          </a:p>
          <a:p>
            <a:pPr lvl="1" eaLnBrk="1" hangingPunct="1"/>
            <a:endParaRPr lang="en-US" altLang="en-US" dirty="0"/>
          </a:p>
          <a:p>
            <a:pPr eaLnBrk="1" hangingPunct="1"/>
            <a:r>
              <a:rPr lang="en-US" altLang="en-US" dirty="0"/>
              <a:t>Identify allowable CMEDs for VA Improved Pension purposes</a:t>
            </a:r>
          </a:p>
          <a:p>
            <a:pPr eaLnBrk="1" hangingPunct="1">
              <a:lnSpc>
                <a:spcPct val="90000"/>
              </a:lnSpc>
            </a:pPr>
            <a:endParaRPr lang="en-US" altLang="en-US" sz="2800" dirty="0"/>
          </a:p>
        </p:txBody>
      </p:sp>
      <p:graphicFrame>
        <p:nvGraphicFramePr>
          <p:cNvPr id="3076" name="Object 4">
            <a:extLst>
              <a:ext uri="{FF2B5EF4-FFF2-40B4-BE49-F238E27FC236}">
                <a16:creationId xmlns:a16="http://schemas.microsoft.com/office/drawing/2014/main" id="{134B533C-1928-4E88-9F88-AFB0A2F63067}"/>
              </a:ext>
            </a:extLst>
          </p:cNvPr>
          <p:cNvGraphicFramePr>
            <a:graphicFrameLocks/>
          </p:cNvGraphicFramePr>
          <p:nvPr>
            <p:custDataLst>
              <p:tags r:id="rId4"/>
            </p:custDataLst>
            <p:extLst>
              <p:ext uri="{D42A27DB-BD31-4B8C-83A1-F6EECF244321}">
                <p14:modId xmlns:p14="http://schemas.microsoft.com/office/powerpoint/2010/main" val="354351468"/>
              </p:ext>
            </p:extLst>
          </p:nvPr>
        </p:nvGraphicFramePr>
        <p:xfrm>
          <a:off x="1371600" y="4038525"/>
          <a:ext cx="1993627" cy="2438400"/>
        </p:xfrm>
        <a:graphic>
          <a:graphicData uri="http://schemas.openxmlformats.org/presentationml/2006/ole">
            <mc:AlternateContent xmlns:mc="http://schemas.openxmlformats.org/markup-compatibility/2006">
              <mc:Choice xmlns:v="urn:schemas-microsoft-com:vml" Requires="v">
                <p:oleObj spid="_x0000_s3099" name="Clip" r:id="rId8" imgW="2419350" imgH="2959100" progId="MS_ClipArt_Gallery.5">
                  <p:embed/>
                </p:oleObj>
              </mc:Choice>
              <mc:Fallback>
                <p:oleObj name="Clip" r:id="rId8" imgW="2419350" imgH="2959100"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038525"/>
                        <a:ext cx="1993627" cy="2438400"/>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A56D319C-7034-4983-B72C-0A3519D11892}"/>
              </a:ext>
            </a:extLst>
          </p:cNvPr>
          <p:cNvSpPr>
            <a:spLocks noGrp="1"/>
          </p:cNvSpPr>
          <p:nvPr>
            <p:ph type="sldNum" sz="quarter" idx="12"/>
            <p:custDataLst>
              <p:tags r:id="rId5"/>
            </p:custDataLst>
          </p:nvPr>
        </p:nvSpPr>
        <p:spPr>
          <a:xfrm>
            <a:off x="6931152" y="6601976"/>
            <a:ext cx="2133600" cy="365125"/>
          </a:xfrm>
        </p:spPr>
        <p:txBody>
          <a:bodyPr/>
          <a:lstStyle/>
          <a:p>
            <a:fld id="{EA7BA03D-4BF4-4C44-9BC4-DC83CB6213F8}"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AC3EBF9-CB21-4E16-B1E8-BE3EA3320BB5}"/>
              </a:ext>
            </a:extLst>
          </p:cNvPr>
          <p:cNvSpPr>
            <a:spLocks noGrp="1" noChangeArrowheads="1"/>
          </p:cNvSpPr>
          <p:nvPr>
            <p:ph type="title"/>
            <p:custDataLst>
              <p:tags r:id="rId2"/>
            </p:custDataLst>
          </p:nvPr>
        </p:nvSpPr>
        <p:spPr>
          <a:xfrm>
            <a:off x="0" y="793629"/>
            <a:ext cx="9144000" cy="1086867"/>
          </a:xfrm>
          <a:noFill/>
        </p:spPr>
        <p:txBody>
          <a:bodyPr/>
          <a:lstStyle/>
          <a:p>
            <a:pPr eaLnBrk="1" hangingPunct="1"/>
            <a:r>
              <a:rPr lang="en-US" altLang="en-US" dirty="0"/>
              <a:t>Allowable CMEDs</a:t>
            </a:r>
            <a:br>
              <a:rPr lang="en-US" altLang="en-US" dirty="0"/>
            </a:br>
            <a:r>
              <a:rPr lang="en-US" altLang="en-US" sz="2800" dirty="0"/>
              <a:t>Reduction Reported by Beneficiary (</a:t>
            </a:r>
            <a:r>
              <a:rPr lang="en-US" altLang="en-US" sz="2800" dirty="0" err="1"/>
              <a:t>Cont</a:t>
            </a:r>
            <a:r>
              <a:rPr lang="en-US" altLang="en-US" sz="2800" dirty="0"/>
              <a:t>)</a:t>
            </a:r>
          </a:p>
        </p:txBody>
      </p:sp>
      <p:sp>
        <p:nvSpPr>
          <p:cNvPr id="21507" name="Rectangle 3">
            <a:extLst>
              <a:ext uri="{FF2B5EF4-FFF2-40B4-BE49-F238E27FC236}">
                <a16:creationId xmlns:a16="http://schemas.microsoft.com/office/drawing/2014/main" id="{55FF303B-9CCE-4877-907A-0F056FC5FB22}"/>
              </a:ext>
            </a:extLst>
          </p:cNvPr>
          <p:cNvSpPr>
            <a:spLocks noGrp="1" noChangeArrowheads="1"/>
          </p:cNvSpPr>
          <p:nvPr>
            <p:ph idx="1"/>
            <p:custDataLst>
              <p:tags r:id="rId3"/>
            </p:custDataLst>
          </p:nvPr>
        </p:nvSpPr>
        <p:spPr>
          <a:xfrm>
            <a:off x="457200" y="2057400"/>
            <a:ext cx="8229600" cy="3916363"/>
          </a:xfrm>
          <a:noFill/>
        </p:spPr>
        <p:txBody>
          <a:bodyPr>
            <a:normAutofit/>
          </a:bodyPr>
          <a:lstStyle/>
          <a:p>
            <a:pPr marL="0" indent="0" eaLnBrk="1" hangingPunct="1">
              <a:buFont typeface="Wingdings" panose="05000000000000000000" pitchFamily="2" charset="2"/>
              <a:buNone/>
            </a:pPr>
            <a:r>
              <a:rPr lang="en-US" altLang="en-US" dirty="0"/>
              <a:t>At the end of the EVR reporting period during which the reduction in the continuing medical expenses occurred, adjust IVAP from the beginning of the EVR reporting period based on actual medical expenses paid during the EVR reporting period.</a:t>
            </a:r>
          </a:p>
        </p:txBody>
      </p:sp>
      <p:graphicFrame>
        <p:nvGraphicFramePr>
          <p:cNvPr id="21508" name="Object 4">
            <a:extLst>
              <a:ext uri="{FF2B5EF4-FFF2-40B4-BE49-F238E27FC236}">
                <a16:creationId xmlns:a16="http://schemas.microsoft.com/office/drawing/2014/main" id="{7CEFAE77-DE2A-4224-9AD2-9A709D259EF0}"/>
              </a:ext>
            </a:extLst>
          </p:cNvPr>
          <p:cNvGraphicFramePr>
            <a:graphicFrameLocks/>
          </p:cNvGraphicFramePr>
          <p:nvPr>
            <p:custDataLst>
              <p:tags r:id="rId4"/>
            </p:custDataLst>
            <p:extLst>
              <p:ext uri="{D42A27DB-BD31-4B8C-83A1-F6EECF244321}">
                <p14:modId xmlns:p14="http://schemas.microsoft.com/office/powerpoint/2010/main" val="1198650801"/>
              </p:ext>
            </p:extLst>
          </p:nvPr>
        </p:nvGraphicFramePr>
        <p:xfrm>
          <a:off x="5181600" y="3810000"/>
          <a:ext cx="2092325" cy="1981200"/>
        </p:xfrm>
        <a:graphic>
          <a:graphicData uri="http://schemas.openxmlformats.org/presentationml/2006/ole">
            <mc:AlternateContent xmlns:mc="http://schemas.openxmlformats.org/markup-compatibility/2006">
              <mc:Choice xmlns:v="urn:schemas-microsoft-com:vml" Requires="v">
                <p:oleObj spid="_x0000_s21531" name="Clip" r:id="rId8" imgW="1863725" imgH="1584325" progId="MS_ClipArt_Gallery.5">
                  <p:embed/>
                </p:oleObj>
              </mc:Choice>
              <mc:Fallback>
                <p:oleObj name="Clip" r:id="rId8" imgW="1863725" imgH="1584325"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3810000"/>
                        <a:ext cx="2092325" cy="1981200"/>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7A7D93CA-4555-40D1-ABE7-2002A9A80BF5}"/>
              </a:ext>
            </a:extLst>
          </p:cNvPr>
          <p:cNvSpPr>
            <a:spLocks noGrp="1"/>
          </p:cNvSpPr>
          <p:nvPr>
            <p:ph type="sldNum" sz="quarter" idx="12"/>
            <p:custDataLst>
              <p:tags r:id="rId5"/>
            </p:custDataLst>
          </p:nvPr>
        </p:nvSpPr>
        <p:spPr>
          <a:xfrm>
            <a:off x="6931152" y="6601976"/>
            <a:ext cx="2133600" cy="365125"/>
          </a:xfrm>
        </p:spPr>
        <p:txBody>
          <a:bodyPr/>
          <a:lstStyle/>
          <a:p>
            <a:fld id="{21ED80CD-B17B-44C5-B942-EDF047E593A1}"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4">
            <a:extLst>
              <a:ext uri="{FF2B5EF4-FFF2-40B4-BE49-F238E27FC236}">
                <a16:creationId xmlns:a16="http://schemas.microsoft.com/office/drawing/2014/main" id="{9B0995D2-ECB1-4A9D-9E6F-EEF4067AA6C6}"/>
              </a:ext>
            </a:extLst>
          </p:cNvPr>
          <p:cNvGrpSpPr>
            <a:grpSpLocks/>
          </p:cNvGrpSpPr>
          <p:nvPr>
            <p:custDataLst>
              <p:tags r:id="rId2"/>
            </p:custDataLst>
          </p:nvPr>
        </p:nvGrpSpPr>
        <p:grpSpPr bwMode="auto">
          <a:xfrm>
            <a:off x="4953000" y="3935287"/>
            <a:ext cx="2809875" cy="1760538"/>
            <a:chOff x="3264" y="2640"/>
            <a:chExt cx="1770" cy="1109"/>
          </a:xfrm>
        </p:grpSpPr>
        <p:graphicFrame>
          <p:nvGraphicFramePr>
            <p:cNvPr id="22533" name="Object 2">
              <a:extLst>
                <a:ext uri="{FF2B5EF4-FFF2-40B4-BE49-F238E27FC236}">
                  <a16:creationId xmlns:a16="http://schemas.microsoft.com/office/drawing/2014/main" id="{4B160693-0AC5-4AEA-A181-E28109706DA8}"/>
                </a:ext>
              </a:extLst>
            </p:cNvPr>
            <p:cNvGraphicFramePr>
              <a:graphicFrameLocks/>
            </p:cNvGraphicFramePr>
            <p:nvPr/>
          </p:nvGraphicFramePr>
          <p:xfrm>
            <a:off x="3648" y="2640"/>
            <a:ext cx="1386" cy="1109"/>
          </p:xfrm>
          <a:graphic>
            <a:graphicData uri="http://schemas.openxmlformats.org/presentationml/2006/ole">
              <mc:AlternateContent xmlns:mc="http://schemas.openxmlformats.org/markup-compatibility/2006">
                <mc:Choice xmlns:v="urn:schemas-microsoft-com:vml" Requires="v">
                  <p:oleObj spid="_x0000_s22579" name="Clip" r:id="rId8" imgW="2200275" imgH="1760538" progId="MS_ClipArt_Gallery.5">
                    <p:embed/>
                  </p:oleObj>
                </mc:Choice>
                <mc:Fallback>
                  <p:oleObj name="Clip" r:id="rId8" imgW="2200275" imgH="1760538" progId="MS_ClipArt_Gallery.5">
                    <p:embed/>
                    <p:pic>
                      <p:nvPicPr>
                        <p:cNvPr id="0" name="Object 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 y="2640"/>
                          <a:ext cx="1386" cy="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3">
              <a:extLst>
                <a:ext uri="{FF2B5EF4-FFF2-40B4-BE49-F238E27FC236}">
                  <a16:creationId xmlns:a16="http://schemas.microsoft.com/office/drawing/2014/main" id="{5FD64B28-B912-4534-91BD-A53119A3F304}"/>
                </a:ext>
              </a:extLst>
            </p:cNvPr>
            <p:cNvGraphicFramePr>
              <a:graphicFrameLocks/>
            </p:cNvGraphicFramePr>
            <p:nvPr/>
          </p:nvGraphicFramePr>
          <p:xfrm>
            <a:off x="3264" y="2832"/>
            <a:ext cx="1232" cy="793"/>
          </p:xfrm>
          <a:graphic>
            <a:graphicData uri="http://schemas.openxmlformats.org/presentationml/2006/ole">
              <mc:AlternateContent xmlns:mc="http://schemas.openxmlformats.org/markup-compatibility/2006">
                <mc:Choice xmlns:v="urn:schemas-microsoft-com:vml" Requires="v">
                  <p:oleObj spid="_x0000_s22580" name="Clip" r:id="rId10" imgW="1955800" imgH="1258888" progId="MS_ClipArt_Gallery.5">
                    <p:embed/>
                  </p:oleObj>
                </mc:Choice>
                <mc:Fallback>
                  <p:oleObj name="Clip" r:id="rId10" imgW="1955800" imgH="1258888" progId="MS_ClipArt_Gallery.5">
                    <p:embed/>
                    <p:pic>
                      <p:nvPicPr>
                        <p:cNvPr id="0" name="Object 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4" y="2832"/>
                          <a:ext cx="1232" cy="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2531" name="Rectangle 5">
            <a:extLst>
              <a:ext uri="{FF2B5EF4-FFF2-40B4-BE49-F238E27FC236}">
                <a16:creationId xmlns:a16="http://schemas.microsoft.com/office/drawing/2014/main" id="{999C9252-EB98-4ED2-9AC8-3B7C431CD9CA}"/>
              </a:ext>
            </a:extLst>
          </p:cNvPr>
          <p:cNvSpPr>
            <a:spLocks noGrp="1" noChangeArrowheads="1"/>
          </p:cNvSpPr>
          <p:nvPr>
            <p:ph type="title"/>
            <p:custDataLst>
              <p:tags r:id="rId3"/>
            </p:custDataLst>
          </p:nvPr>
        </p:nvSpPr>
        <p:spPr>
          <a:xfrm>
            <a:off x="0" y="793629"/>
            <a:ext cx="9144000" cy="1086867"/>
          </a:xfrm>
          <a:noFill/>
        </p:spPr>
        <p:txBody>
          <a:bodyPr>
            <a:normAutofit/>
          </a:bodyPr>
          <a:lstStyle/>
          <a:p>
            <a:pPr eaLnBrk="1" hangingPunct="1"/>
            <a:r>
              <a:rPr lang="en-US" altLang="en-US" dirty="0"/>
              <a:t>Allowable CMEDs</a:t>
            </a:r>
            <a:br>
              <a:rPr lang="en-US" altLang="en-US" dirty="0"/>
            </a:br>
            <a:r>
              <a:rPr lang="en-US" altLang="en-US" dirty="0"/>
              <a:t>Reimbursement Received for Medical Expenses</a:t>
            </a:r>
          </a:p>
        </p:txBody>
      </p:sp>
      <p:sp>
        <p:nvSpPr>
          <p:cNvPr id="22532" name="Rectangle 6">
            <a:extLst>
              <a:ext uri="{FF2B5EF4-FFF2-40B4-BE49-F238E27FC236}">
                <a16:creationId xmlns:a16="http://schemas.microsoft.com/office/drawing/2014/main" id="{4126F31C-4485-45D7-9005-1F931FE77F8C}"/>
              </a:ext>
            </a:extLst>
          </p:cNvPr>
          <p:cNvSpPr>
            <a:spLocks noGrp="1" noChangeArrowheads="1"/>
          </p:cNvSpPr>
          <p:nvPr>
            <p:ph idx="1"/>
            <p:custDataLst>
              <p:tags r:id="rId4"/>
            </p:custDataLst>
          </p:nvPr>
        </p:nvSpPr>
        <p:spPr>
          <a:xfrm>
            <a:off x="457200" y="2057401"/>
            <a:ext cx="8229600" cy="1676400"/>
          </a:xfrm>
          <a:noFill/>
        </p:spPr>
        <p:txBody>
          <a:bodyPr/>
          <a:lstStyle/>
          <a:p>
            <a:pPr marL="0" indent="0" eaLnBrk="1" hangingPunct="1">
              <a:buFont typeface="Wingdings" panose="05000000000000000000" pitchFamily="2" charset="2"/>
              <a:buNone/>
            </a:pPr>
            <a:r>
              <a:rPr lang="en-US" altLang="en-US" dirty="0"/>
              <a:t>Do not allow a deduction for any medical expenses for which the beneficiary expects to be reimbursed. If a medical expense deduction is allowed and the beneficiary later receives reimbursement for that expense, recalculate IVAP for the applicable EVR reporting period based on actual expenses paid. </a:t>
            </a:r>
          </a:p>
        </p:txBody>
      </p:sp>
      <p:sp>
        <p:nvSpPr>
          <p:cNvPr id="2" name="Slide Number Placeholder 1">
            <a:extLst>
              <a:ext uri="{FF2B5EF4-FFF2-40B4-BE49-F238E27FC236}">
                <a16:creationId xmlns:a16="http://schemas.microsoft.com/office/drawing/2014/main" id="{DB151C2A-A9AC-4B4B-B0B7-6B3D595490A4}"/>
              </a:ext>
            </a:extLst>
          </p:cNvPr>
          <p:cNvSpPr>
            <a:spLocks noGrp="1"/>
          </p:cNvSpPr>
          <p:nvPr>
            <p:ph type="sldNum" sz="quarter" idx="12"/>
            <p:custDataLst>
              <p:tags r:id="rId5"/>
            </p:custDataLst>
          </p:nvPr>
        </p:nvSpPr>
        <p:spPr>
          <a:xfrm>
            <a:off x="6931152" y="6601976"/>
            <a:ext cx="2133600" cy="365125"/>
          </a:xfrm>
        </p:spPr>
        <p:txBody>
          <a:bodyPr/>
          <a:lstStyle/>
          <a:p>
            <a:fld id="{21ED80CD-B17B-44C5-B942-EDF047E593A1}" type="slidenum">
              <a:rPr lang="en-US" altLang="en-US" smtClean="0"/>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a:extLst>
              <a:ext uri="{FF2B5EF4-FFF2-40B4-BE49-F238E27FC236}">
                <a16:creationId xmlns:a16="http://schemas.microsoft.com/office/drawing/2014/main" id="{2717B387-15FB-4A5C-8AC7-91E43FED195C}"/>
              </a:ext>
            </a:extLst>
          </p:cNvPr>
          <p:cNvSpPr>
            <a:spLocks noGrp="1" noChangeArrowheads="1"/>
          </p:cNvSpPr>
          <p:nvPr>
            <p:ph type="title"/>
            <p:custDataLst>
              <p:tags r:id="rId1"/>
            </p:custDataLst>
          </p:nvPr>
        </p:nvSpPr>
        <p:spPr>
          <a:xfrm>
            <a:off x="0" y="793629"/>
            <a:ext cx="9144000" cy="1086867"/>
          </a:xfrm>
        </p:spPr>
        <p:txBody>
          <a:bodyPr/>
          <a:lstStyle/>
          <a:p>
            <a:pPr indent="0" eaLnBrk="1" hangingPunct="1"/>
            <a:r>
              <a:rPr lang="en-US" altLang="en-US" dirty="0"/>
              <a:t>Medical Expense Claimed But Not </a:t>
            </a:r>
            <a:br>
              <a:rPr lang="en-US" altLang="en-US" dirty="0"/>
            </a:br>
            <a:r>
              <a:rPr lang="en-US" altLang="en-US" dirty="0"/>
              <a:t>Allowed</a:t>
            </a:r>
          </a:p>
        </p:txBody>
      </p:sp>
      <p:sp>
        <p:nvSpPr>
          <p:cNvPr id="23555" name="Rectangle 1027">
            <a:extLst>
              <a:ext uri="{FF2B5EF4-FFF2-40B4-BE49-F238E27FC236}">
                <a16:creationId xmlns:a16="http://schemas.microsoft.com/office/drawing/2014/main" id="{BB6104B2-52A0-46BA-9A16-D969B90E04C7}"/>
              </a:ext>
            </a:extLst>
          </p:cNvPr>
          <p:cNvSpPr>
            <a:spLocks noGrp="1" noChangeArrowheads="1"/>
          </p:cNvSpPr>
          <p:nvPr>
            <p:ph idx="1"/>
            <p:custDataLst>
              <p:tags r:id="rId2"/>
            </p:custDataLst>
          </p:nvPr>
        </p:nvSpPr>
        <p:spPr>
          <a:xfrm>
            <a:off x="457200" y="2057400"/>
            <a:ext cx="8229600" cy="3916363"/>
          </a:xfrm>
        </p:spPr>
        <p:txBody>
          <a:bodyPr/>
          <a:lstStyle/>
          <a:p>
            <a:pPr eaLnBrk="1" hangingPunct="1"/>
            <a:r>
              <a:rPr lang="en-US" altLang="en-US" dirty="0">
                <a:latin typeface="+mj-lt"/>
                <a:cs typeface="Times New Roman" panose="02020603050405020304" pitchFamily="18" charset="0"/>
              </a:rPr>
              <a:t>If any medical expense is claimed and cannot be allowed, you must notify the beneficiary of the item and amount denied. If the denial affects the rate, notification should include time limits. If it doesn't affect the rate, the notification should indicate that the item was denied, but should also explain that the denial will not affect the rate.</a:t>
            </a:r>
          </a:p>
          <a:p>
            <a:pPr eaLnBrk="1" hangingPunct="1">
              <a:buFont typeface="Wingdings" panose="05000000000000000000" pitchFamily="2" charset="2"/>
              <a:buNone/>
            </a:pPr>
            <a:endParaRPr lang="en-US" altLang="en-US" sz="2800" dirty="0"/>
          </a:p>
        </p:txBody>
      </p:sp>
      <p:sp>
        <p:nvSpPr>
          <p:cNvPr id="2" name="Slide Number Placeholder 1">
            <a:extLst>
              <a:ext uri="{FF2B5EF4-FFF2-40B4-BE49-F238E27FC236}">
                <a16:creationId xmlns:a16="http://schemas.microsoft.com/office/drawing/2014/main" id="{D4E7E540-60DD-4021-8D4E-6521F4E59481}"/>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9F99E6C9-155D-482B-9116-C3F0385C7407}"/>
              </a:ext>
            </a:extLst>
          </p:cNvPr>
          <p:cNvSpPr>
            <a:spLocks noGrp="1" noChangeArrowheads="1"/>
          </p:cNvSpPr>
          <p:nvPr>
            <p:ph type="title"/>
            <p:custDataLst>
              <p:tags r:id="rId1"/>
            </p:custDataLst>
          </p:nvPr>
        </p:nvSpPr>
        <p:spPr>
          <a:xfrm>
            <a:off x="0" y="793629"/>
            <a:ext cx="9144000" cy="1086867"/>
          </a:xfrm>
        </p:spPr>
        <p:txBody>
          <a:bodyPr/>
          <a:lstStyle/>
          <a:p>
            <a:pPr indent="0" eaLnBrk="1" hangingPunct="1"/>
            <a:r>
              <a:rPr lang="en-US" altLang="en-US" dirty="0"/>
              <a:t>Signature Issues</a:t>
            </a:r>
          </a:p>
        </p:txBody>
      </p:sp>
      <p:sp>
        <p:nvSpPr>
          <p:cNvPr id="24579" name="Rectangle 3">
            <a:extLst>
              <a:ext uri="{FF2B5EF4-FFF2-40B4-BE49-F238E27FC236}">
                <a16:creationId xmlns:a16="http://schemas.microsoft.com/office/drawing/2014/main" id="{E5AC36F7-D5CD-43B9-A98A-41D484A5685D}"/>
              </a:ext>
            </a:extLst>
          </p:cNvPr>
          <p:cNvSpPr>
            <a:spLocks noGrp="1" noChangeArrowheads="1"/>
          </p:cNvSpPr>
          <p:nvPr>
            <p:ph idx="1"/>
            <p:custDataLst>
              <p:tags r:id="rId2"/>
            </p:custDataLst>
          </p:nvPr>
        </p:nvSpPr>
        <p:spPr>
          <a:xfrm>
            <a:off x="457200" y="2057400"/>
            <a:ext cx="8229600" cy="3916363"/>
          </a:xfrm>
        </p:spPr>
        <p:txBody>
          <a:bodyPr/>
          <a:lstStyle/>
          <a:p>
            <a:pPr eaLnBrk="1" hangingPunct="1"/>
            <a:r>
              <a:rPr lang="en-US" altLang="en-US" dirty="0">
                <a:cs typeface="Times New Roman" panose="02020603050405020304" pitchFamily="18" charset="0"/>
              </a:rPr>
              <a:t>If the signature line on a Medical Expense Report is left blank, it’s incomplete. Return the Medical Expense Report to the beneficiary for a signature PCAN EP, make copy and send to VVA and send back original documents with Missing Signature PCGL Letter-however- </a:t>
            </a:r>
          </a:p>
        </p:txBody>
      </p:sp>
      <p:sp>
        <p:nvSpPr>
          <p:cNvPr id="2" name="Slide Number Placeholder 1">
            <a:extLst>
              <a:ext uri="{FF2B5EF4-FFF2-40B4-BE49-F238E27FC236}">
                <a16:creationId xmlns:a16="http://schemas.microsoft.com/office/drawing/2014/main" id="{694C9BA9-725B-44C5-809E-FA3AB75B6DB8}"/>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6720B67-C871-4161-AF8B-60C065E805AF}"/>
              </a:ext>
            </a:extLst>
          </p:cNvPr>
          <p:cNvSpPr>
            <a:spLocks noGrp="1" noChangeArrowheads="1"/>
          </p:cNvSpPr>
          <p:nvPr>
            <p:ph type="title"/>
            <p:custDataLst>
              <p:tags r:id="rId1"/>
            </p:custDataLst>
          </p:nvPr>
        </p:nvSpPr>
        <p:spPr>
          <a:xfrm>
            <a:off x="0" y="793629"/>
            <a:ext cx="9144000" cy="1086867"/>
          </a:xfrm>
        </p:spPr>
        <p:txBody>
          <a:bodyPr/>
          <a:lstStyle/>
          <a:p>
            <a:pPr indent="0" eaLnBrk="1" hangingPunct="1"/>
            <a:r>
              <a:rPr lang="en-US" altLang="en-US" dirty="0"/>
              <a:t>Signature Issues Continued</a:t>
            </a:r>
          </a:p>
        </p:txBody>
      </p:sp>
      <p:sp>
        <p:nvSpPr>
          <p:cNvPr id="25603" name="Rectangle 3">
            <a:extLst>
              <a:ext uri="{FF2B5EF4-FFF2-40B4-BE49-F238E27FC236}">
                <a16:creationId xmlns:a16="http://schemas.microsoft.com/office/drawing/2014/main" id="{3A6626C3-5DD6-4D16-9326-6B93E23B71EA}"/>
              </a:ext>
            </a:extLst>
          </p:cNvPr>
          <p:cNvSpPr>
            <a:spLocks noGrp="1" noChangeArrowheads="1"/>
          </p:cNvSpPr>
          <p:nvPr>
            <p:ph idx="1"/>
            <p:custDataLst>
              <p:tags r:id="rId2"/>
            </p:custDataLst>
          </p:nvPr>
        </p:nvSpPr>
        <p:spPr>
          <a:xfrm>
            <a:off x="457200" y="2057400"/>
            <a:ext cx="8229600" cy="3916363"/>
          </a:xfrm>
        </p:spPr>
        <p:txBody>
          <a:bodyPr/>
          <a:lstStyle/>
          <a:p>
            <a:pPr eaLnBrk="1" hangingPunct="1"/>
            <a:r>
              <a:rPr lang="en-US" altLang="en-US" dirty="0">
                <a:cs typeface="Times New Roman" panose="02020603050405020304" pitchFamily="18" charset="0"/>
              </a:rPr>
              <a:t>An unsigned EVR is acceptable if a proper signature appears on accompanying correspondence such as a Medical Expense Report, VA Form 21-8416, or any other material evidence with the claim. </a:t>
            </a:r>
          </a:p>
        </p:txBody>
      </p:sp>
      <p:sp>
        <p:nvSpPr>
          <p:cNvPr id="2" name="Slide Number Placeholder 1">
            <a:extLst>
              <a:ext uri="{FF2B5EF4-FFF2-40B4-BE49-F238E27FC236}">
                <a16:creationId xmlns:a16="http://schemas.microsoft.com/office/drawing/2014/main" id="{A8412605-5580-4662-824E-851990F28BEE}"/>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C5F3656-9F34-43AE-9295-30548A0C544C}"/>
              </a:ext>
            </a:extLst>
          </p:cNvPr>
          <p:cNvSpPr>
            <a:spLocks noGrp="1" noChangeArrowheads="1"/>
          </p:cNvSpPr>
          <p:nvPr>
            <p:ph type="title"/>
            <p:custDataLst>
              <p:tags r:id="rId1"/>
            </p:custDataLst>
          </p:nvPr>
        </p:nvSpPr>
        <p:spPr>
          <a:xfrm>
            <a:off x="0" y="793629"/>
            <a:ext cx="9144000" cy="1086867"/>
          </a:xfrm>
        </p:spPr>
        <p:txBody>
          <a:bodyPr/>
          <a:lstStyle/>
          <a:p>
            <a:pPr indent="0" eaLnBrk="1" hangingPunct="1"/>
            <a:r>
              <a:rPr lang="en-US" altLang="en-US" dirty="0"/>
              <a:t>Signing using The (X) Mark</a:t>
            </a:r>
          </a:p>
        </p:txBody>
      </p:sp>
      <p:sp>
        <p:nvSpPr>
          <p:cNvPr id="26627" name="Rectangle 3">
            <a:extLst>
              <a:ext uri="{FF2B5EF4-FFF2-40B4-BE49-F238E27FC236}">
                <a16:creationId xmlns:a16="http://schemas.microsoft.com/office/drawing/2014/main" id="{2C39707C-3532-415D-A809-0E4DB2054247}"/>
              </a:ext>
            </a:extLst>
          </p:cNvPr>
          <p:cNvSpPr>
            <a:spLocks noGrp="1" noChangeArrowheads="1"/>
          </p:cNvSpPr>
          <p:nvPr>
            <p:ph idx="1"/>
            <p:custDataLst>
              <p:tags r:id="rId2"/>
            </p:custDataLst>
          </p:nvPr>
        </p:nvSpPr>
        <p:spPr>
          <a:xfrm>
            <a:off x="457200" y="2057400"/>
            <a:ext cx="8229600" cy="3916363"/>
          </a:xfrm>
        </p:spPr>
        <p:txBody>
          <a:bodyPr/>
          <a:lstStyle/>
          <a:p>
            <a:pPr eaLnBrk="1" hangingPunct="1"/>
            <a:r>
              <a:rPr lang="en-US" altLang="en-US" dirty="0">
                <a:cs typeface="Times New Roman" panose="02020603050405020304" pitchFamily="18" charset="0"/>
              </a:rPr>
              <a:t>A Medical Expense Report signed by mark (X) or thumbprint is acceptable only if the thumbprint is accompanied by a separate sheet of paper containing the signatures of two witnesses with legible names and addresses.</a:t>
            </a:r>
          </a:p>
          <a:p>
            <a:pPr eaLnBrk="1" hangingPunct="1">
              <a:buFont typeface="Wingdings" panose="05000000000000000000" pitchFamily="2" charset="2"/>
              <a:buNone/>
            </a:pPr>
            <a:r>
              <a:rPr lang="en-US" altLang="en-US" sz="2800" dirty="0"/>
              <a:t> </a:t>
            </a:r>
          </a:p>
        </p:txBody>
      </p:sp>
      <p:sp>
        <p:nvSpPr>
          <p:cNvPr id="2" name="Slide Number Placeholder 1">
            <a:extLst>
              <a:ext uri="{FF2B5EF4-FFF2-40B4-BE49-F238E27FC236}">
                <a16:creationId xmlns:a16="http://schemas.microsoft.com/office/drawing/2014/main" id="{B1DE9A05-91A1-47E2-BEA0-35265DCE8FC8}"/>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F157016-6BD6-4CAF-A2CC-5E3516FF03C4}"/>
              </a:ext>
            </a:extLst>
          </p:cNvPr>
          <p:cNvSpPr>
            <a:spLocks noGrp="1" noChangeArrowheads="1"/>
          </p:cNvSpPr>
          <p:nvPr>
            <p:ph type="title"/>
            <p:custDataLst>
              <p:tags r:id="rId1"/>
            </p:custDataLst>
          </p:nvPr>
        </p:nvSpPr>
        <p:spPr>
          <a:xfrm>
            <a:off x="0" y="793629"/>
            <a:ext cx="9144000" cy="1086867"/>
          </a:xfrm>
        </p:spPr>
        <p:txBody>
          <a:bodyPr/>
          <a:lstStyle/>
          <a:p>
            <a:pPr indent="0" eaLnBrk="1" hangingPunct="1"/>
            <a:r>
              <a:rPr lang="en-US" altLang="en-US" dirty="0"/>
              <a:t>Counting Income</a:t>
            </a:r>
          </a:p>
        </p:txBody>
      </p:sp>
      <p:sp>
        <p:nvSpPr>
          <p:cNvPr id="27651" name="Rectangle 3">
            <a:extLst>
              <a:ext uri="{FF2B5EF4-FFF2-40B4-BE49-F238E27FC236}">
                <a16:creationId xmlns:a16="http://schemas.microsoft.com/office/drawing/2014/main" id="{32876660-86DA-4A29-9C5F-826ABE5FE98C}"/>
              </a:ext>
            </a:extLst>
          </p:cNvPr>
          <p:cNvSpPr>
            <a:spLocks noGrp="1" noChangeArrowheads="1"/>
          </p:cNvSpPr>
          <p:nvPr>
            <p:ph idx="1"/>
            <p:custDataLst>
              <p:tags r:id="rId2"/>
            </p:custDataLst>
          </p:nvPr>
        </p:nvSpPr>
        <p:spPr>
          <a:xfrm>
            <a:off x="457200" y="2057400"/>
            <a:ext cx="8229600" cy="3916363"/>
          </a:xfrm>
        </p:spPr>
        <p:txBody>
          <a:bodyPr/>
          <a:lstStyle/>
          <a:p>
            <a:pPr eaLnBrk="1" hangingPunct="1"/>
            <a:r>
              <a:rPr lang="en-US" altLang="en-US" dirty="0">
                <a:cs typeface="Times New Roman" panose="02020603050405020304" pitchFamily="18" charset="0"/>
              </a:rPr>
              <a:t>The terms “initial period” and “initial year” are sometimes used interchangeably and refer (for VA purposes) to the timeframe spanning from the entitlement date through 12 months from the first benefit payment date. </a:t>
            </a:r>
          </a:p>
          <a:p>
            <a:pPr eaLnBrk="1" hangingPunct="1">
              <a:buFont typeface="Wingdings" panose="05000000000000000000" pitchFamily="2" charset="2"/>
              <a:buNone/>
            </a:pPr>
            <a:endParaRPr lang="en-US" altLang="en-US" sz="2800"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CC19885C-A924-4290-B88B-C1B8F154BC9D}"/>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a:extLst>
              <a:ext uri="{FF2B5EF4-FFF2-40B4-BE49-F238E27FC236}">
                <a16:creationId xmlns:a16="http://schemas.microsoft.com/office/drawing/2014/main" id="{09244D4A-A859-452D-8DEC-BB5397633D69}"/>
              </a:ext>
            </a:extLst>
          </p:cNvPr>
          <p:cNvSpPr>
            <a:spLocks noGrp="1" noChangeArrowheads="1"/>
          </p:cNvSpPr>
          <p:nvPr>
            <p:ph type="title"/>
            <p:custDataLst>
              <p:tags r:id="rId1"/>
            </p:custDataLst>
          </p:nvPr>
        </p:nvSpPr>
        <p:spPr>
          <a:xfrm>
            <a:off x="0" y="793629"/>
            <a:ext cx="9144000" cy="1086867"/>
          </a:xfrm>
        </p:spPr>
        <p:txBody>
          <a:bodyPr/>
          <a:lstStyle/>
          <a:p>
            <a:pPr indent="0" eaLnBrk="1" hangingPunct="1"/>
            <a:r>
              <a:rPr lang="en-US" altLang="en-US" dirty="0"/>
              <a:t>Counting Income Examples</a:t>
            </a:r>
          </a:p>
        </p:txBody>
      </p:sp>
      <p:sp>
        <p:nvSpPr>
          <p:cNvPr id="28675" name="Rectangle 1027">
            <a:extLst>
              <a:ext uri="{FF2B5EF4-FFF2-40B4-BE49-F238E27FC236}">
                <a16:creationId xmlns:a16="http://schemas.microsoft.com/office/drawing/2014/main" id="{4762CBB8-A9D9-4458-A435-FE2F809AAB79}"/>
              </a:ext>
            </a:extLst>
          </p:cNvPr>
          <p:cNvSpPr>
            <a:spLocks noGrp="1" noChangeArrowheads="1"/>
          </p:cNvSpPr>
          <p:nvPr>
            <p:ph idx="1"/>
            <p:custDataLst>
              <p:tags r:id="rId2"/>
            </p:custDataLst>
          </p:nvPr>
        </p:nvSpPr>
        <p:spPr>
          <a:xfrm>
            <a:off x="457200" y="2057401"/>
            <a:ext cx="8229600" cy="685800"/>
          </a:xfrm>
        </p:spPr>
        <p:txBody>
          <a:bodyPr>
            <a:normAutofit lnSpcReduction="10000"/>
          </a:bodyPr>
          <a:lstStyle/>
          <a:p>
            <a:pPr eaLnBrk="1" hangingPunct="1">
              <a:buFont typeface="Wingdings" panose="05000000000000000000" pitchFamily="2" charset="2"/>
              <a:buNone/>
            </a:pPr>
            <a:r>
              <a:rPr lang="en-US" altLang="en-US" dirty="0">
                <a:cs typeface="Times New Roman" panose="02020603050405020304" pitchFamily="18" charset="0"/>
              </a:rPr>
              <a:t>In this example, the initial year procedures must be considered when dealing with the period 07-08-09 thru 12-31-10.</a:t>
            </a:r>
          </a:p>
        </p:txBody>
      </p:sp>
      <p:sp>
        <p:nvSpPr>
          <p:cNvPr id="2" name="Slide Number Placeholder 1">
            <a:extLst>
              <a:ext uri="{FF2B5EF4-FFF2-40B4-BE49-F238E27FC236}">
                <a16:creationId xmlns:a16="http://schemas.microsoft.com/office/drawing/2014/main" id="{7FCB52DA-A52A-4F81-99EC-04B21A36817D}"/>
              </a:ext>
            </a:extLst>
          </p:cNvPr>
          <p:cNvSpPr>
            <a:spLocks noGrp="1"/>
          </p:cNvSpPr>
          <p:nvPr>
            <p:ph type="sldNum" sz="quarter" idx="12"/>
            <p:custDataLst>
              <p:tags r:id="rId3"/>
            </p:custDataLst>
          </p:nvPr>
        </p:nvSpPr>
        <p:spPr>
          <a:xfrm>
            <a:off x="6931152" y="6601976"/>
            <a:ext cx="2133600" cy="365125"/>
          </a:xfrm>
        </p:spPr>
        <p:txBody>
          <a:bodyPr/>
          <a:lstStyle/>
          <a:p>
            <a:fld id="{21ED80CD-B17B-44C5-B942-EDF047E593A1}" type="slidenum">
              <a:rPr lang="en-US" altLang="en-US" smtClean="0"/>
              <a:pPr/>
              <a:t>27</a:t>
            </a:fld>
            <a:endParaRPr lang="en-US" altLang="en-US"/>
          </a:p>
        </p:txBody>
      </p:sp>
      <p:sp>
        <p:nvSpPr>
          <p:cNvPr id="3" name="TextBox 2">
            <a:extLst>
              <a:ext uri="{FF2B5EF4-FFF2-40B4-BE49-F238E27FC236}">
                <a16:creationId xmlns:a16="http://schemas.microsoft.com/office/drawing/2014/main" id="{DBA86655-F90C-4BA7-9235-3A0837EB75E4}"/>
              </a:ext>
            </a:extLst>
          </p:cNvPr>
          <p:cNvSpPr txBox="1"/>
          <p:nvPr>
            <p:custDataLst>
              <p:tags r:id="rId4"/>
            </p:custDataLst>
          </p:nvPr>
        </p:nvSpPr>
        <p:spPr>
          <a:xfrm>
            <a:off x="457200" y="2724246"/>
            <a:ext cx="8229600" cy="1169551"/>
          </a:xfrm>
          <a:prstGeom prst="rect">
            <a:avLst/>
          </a:prstGeom>
          <a:noFill/>
        </p:spPr>
        <p:txBody>
          <a:bodyPr wrap="square" rtlCol="0">
            <a:spAutoFit/>
          </a:bodyPr>
          <a:lstStyle/>
          <a:p>
            <a:pPr marL="344488" indent="-344488">
              <a:spcAft>
                <a:spcPts val="600"/>
              </a:spcAft>
              <a:buClr>
                <a:schemeClr val="tx1"/>
              </a:buClr>
              <a:buFont typeface="+mj-lt"/>
              <a:buAutoNum type="arabicPeriod"/>
            </a:pPr>
            <a:r>
              <a:rPr lang="en-US" altLang="en-US" sz="2000" dirty="0">
                <a:cs typeface="Times New Roman" panose="02020603050405020304" pitchFamily="18" charset="0"/>
              </a:rPr>
              <a:t>Initial period 07-08-09/07-31-10</a:t>
            </a:r>
          </a:p>
          <a:p>
            <a:pPr marL="344488" indent="-344488">
              <a:spcAft>
                <a:spcPts val="600"/>
              </a:spcAft>
              <a:buClr>
                <a:schemeClr val="tx1"/>
              </a:buClr>
              <a:buFont typeface="+mj-lt"/>
              <a:buAutoNum type="arabicPeriod"/>
            </a:pPr>
            <a:r>
              <a:rPr lang="en-US" altLang="en-US" sz="2000" dirty="0">
                <a:cs typeface="Times New Roman" panose="02020603050405020304" pitchFamily="18" charset="0"/>
              </a:rPr>
              <a:t>1</a:t>
            </a:r>
            <a:r>
              <a:rPr lang="en-US" altLang="en-US" sz="2000" baseline="30000" dirty="0">
                <a:cs typeface="Times New Roman" panose="02020603050405020304" pitchFamily="18" charset="0"/>
              </a:rPr>
              <a:t>st</a:t>
            </a:r>
            <a:r>
              <a:rPr lang="en-US" altLang="en-US" sz="2000" dirty="0">
                <a:cs typeface="Times New Roman" panose="02020603050405020304" pitchFamily="18" charset="0"/>
              </a:rPr>
              <a:t> Calendar year is 01-01-10/12-31-10</a:t>
            </a:r>
          </a:p>
          <a:p>
            <a:pPr marL="344488" indent="-344488">
              <a:spcAft>
                <a:spcPts val="600"/>
              </a:spcAft>
              <a:buClr>
                <a:schemeClr val="tx1"/>
              </a:buClr>
              <a:buFont typeface="+mj-lt"/>
              <a:buAutoNum type="arabicPeriod"/>
            </a:pPr>
            <a:r>
              <a:rPr lang="en-US" altLang="en-US" sz="2000" dirty="0">
                <a:cs typeface="Times New Roman" panose="02020603050405020304" pitchFamily="18" charset="0"/>
              </a:rPr>
              <a:t>Overlapping period is01-01-10/07-31-10</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BA38CF3-DC8C-4CB6-9BE9-0A9BA28205D6}"/>
              </a:ext>
            </a:extLst>
          </p:cNvPr>
          <p:cNvSpPr>
            <a:spLocks noGrp="1" noChangeArrowheads="1"/>
          </p:cNvSpPr>
          <p:nvPr>
            <p:ph type="title"/>
            <p:custDataLst>
              <p:tags r:id="rId1"/>
            </p:custDataLst>
          </p:nvPr>
        </p:nvSpPr>
        <p:spPr>
          <a:xfrm>
            <a:off x="0" y="793629"/>
            <a:ext cx="9144000" cy="1086867"/>
          </a:xfrm>
        </p:spPr>
        <p:txBody>
          <a:bodyPr/>
          <a:lstStyle/>
          <a:p>
            <a:pPr indent="0" eaLnBrk="1" hangingPunct="1"/>
            <a:r>
              <a:rPr lang="en-US" altLang="en-US" dirty="0"/>
              <a:t>Income Change</a:t>
            </a:r>
          </a:p>
        </p:txBody>
      </p:sp>
      <p:sp>
        <p:nvSpPr>
          <p:cNvPr id="29699" name="Rectangle 3">
            <a:extLst>
              <a:ext uri="{FF2B5EF4-FFF2-40B4-BE49-F238E27FC236}">
                <a16:creationId xmlns:a16="http://schemas.microsoft.com/office/drawing/2014/main" id="{CAA403E6-C2C9-48DA-AE6C-8B78BB794DE5}"/>
              </a:ext>
            </a:extLst>
          </p:cNvPr>
          <p:cNvSpPr>
            <a:spLocks noGrp="1" noChangeArrowheads="1"/>
          </p:cNvSpPr>
          <p:nvPr>
            <p:ph idx="1"/>
            <p:custDataLst>
              <p:tags r:id="rId2"/>
            </p:custDataLst>
          </p:nvPr>
        </p:nvSpPr>
        <p:spPr>
          <a:xfrm>
            <a:off x="457200" y="2057400"/>
            <a:ext cx="8229600" cy="3916363"/>
          </a:xfrm>
        </p:spPr>
        <p:txBody>
          <a:bodyPr/>
          <a:lstStyle/>
          <a:p>
            <a:pPr eaLnBrk="1" hangingPunct="1"/>
            <a:r>
              <a:rPr lang="en-US" altLang="en-US" dirty="0">
                <a:cs typeface="Times New Roman" panose="02020603050405020304" pitchFamily="18" charset="0"/>
              </a:rPr>
              <a:t>Count the income change the first of the month after the income change occurred. </a:t>
            </a:r>
          </a:p>
          <a:p>
            <a:pPr eaLnBrk="1" hangingPunct="1">
              <a:buFont typeface="Wingdings" panose="05000000000000000000" pitchFamily="2" charset="2"/>
              <a:buNone/>
            </a:pPr>
            <a:endParaRPr lang="en-US" altLang="en-US" sz="2800" dirty="0">
              <a:ea typeface="Arial Unicode MS" pitchFamily="34" charset="-128"/>
            </a:endParaRPr>
          </a:p>
          <a:p>
            <a:pPr eaLnBrk="1" hangingPunct="1"/>
            <a:endParaRPr lang="en-US" altLang="en-US" sz="2800" dirty="0"/>
          </a:p>
        </p:txBody>
      </p:sp>
      <p:sp>
        <p:nvSpPr>
          <p:cNvPr id="2" name="Slide Number Placeholder 1">
            <a:extLst>
              <a:ext uri="{FF2B5EF4-FFF2-40B4-BE49-F238E27FC236}">
                <a16:creationId xmlns:a16="http://schemas.microsoft.com/office/drawing/2014/main" id="{06C64C11-FF0A-4334-8F47-EB30B258339C}"/>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1234CAE-1AE5-4E1A-A950-0B0555D1D095}"/>
              </a:ext>
            </a:extLst>
          </p:cNvPr>
          <p:cNvSpPr>
            <a:spLocks noGrp="1" noChangeArrowheads="1"/>
          </p:cNvSpPr>
          <p:nvPr>
            <p:ph type="title"/>
            <p:custDataLst>
              <p:tags r:id="rId1"/>
            </p:custDataLst>
          </p:nvPr>
        </p:nvSpPr>
        <p:spPr>
          <a:xfrm>
            <a:off x="0" y="793629"/>
            <a:ext cx="9144000" cy="1086867"/>
          </a:xfrm>
        </p:spPr>
        <p:txBody>
          <a:bodyPr/>
          <a:lstStyle/>
          <a:p>
            <a:pPr indent="0" eaLnBrk="1" hangingPunct="1"/>
            <a:r>
              <a:rPr lang="en-US" altLang="en-US" dirty="0"/>
              <a:t>Starting or Reopening A Claim</a:t>
            </a:r>
          </a:p>
        </p:txBody>
      </p:sp>
      <p:sp>
        <p:nvSpPr>
          <p:cNvPr id="30723" name="Rectangle 3">
            <a:extLst>
              <a:ext uri="{FF2B5EF4-FFF2-40B4-BE49-F238E27FC236}">
                <a16:creationId xmlns:a16="http://schemas.microsoft.com/office/drawing/2014/main" id="{04BD315B-C8CF-4BF7-B6FC-6DCA60262C8B}"/>
              </a:ext>
            </a:extLst>
          </p:cNvPr>
          <p:cNvSpPr>
            <a:spLocks noGrp="1" noChangeArrowheads="1"/>
          </p:cNvSpPr>
          <p:nvPr>
            <p:ph idx="1"/>
            <p:custDataLst>
              <p:tags r:id="rId2"/>
            </p:custDataLst>
          </p:nvPr>
        </p:nvSpPr>
        <p:spPr>
          <a:xfrm>
            <a:off x="457200" y="2057400"/>
            <a:ext cx="8229600" cy="3916363"/>
          </a:xfrm>
        </p:spPr>
        <p:txBody>
          <a:bodyPr/>
          <a:lstStyle/>
          <a:p>
            <a:pPr eaLnBrk="1" hangingPunct="1"/>
            <a:r>
              <a:rPr lang="en-US" altLang="en-US" dirty="0">
                <a:cs typeface="Times New Roman" panose="02020603050405020304" pitchFamily="18" charset="0"/>
              </a:rPr>
              <a:t>Use the amounts of income supplied by the claimant for the initial year upon starting an award. This includes the need to annualize any income, and state any assumptions made to the claimant in the award’s notification letter. </a:t>
            </a:r>
          </a:p>
          <a:p>
            <a:pPr eaLnBrk="1" hangingPunct="1">
              <a:buFont typeface="Wingdings" panose="05000000000000000000" pitchFamily="2" charset="2"/>
              <a:buNone/>
            </a:pPr>
            <a:endParaRPr lang="en-US" altLang="en-US" sz="2800"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BB1D0BF-3ADE-4949-8CBC-574DE54B62E5}"/>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D2090C-D28C-423D-AAFB-272CD06734BC}"/>
              </a:ext>
            </a:extLst>
          </p:cNvPr>
          <p:cNvSpPr>
            <a:spLocks noChangeArrowheads="1"/>
          </p:cNvSpPr>
          <p:nvPr>
            <p:custDataLst>
              <p:tags r:id="rId2"/>
            </p:custDataLst>
          </p:nvPr>
        </p:nvSpPr>
        <p:spPr bwMode="auto">
          <a:xfrm>
            <a:off x="2057400" y="4800600"/>
            <a:ext cx="4876800" cy="1524000"/>
          </a:xfrm>
          <a:prstGeom prst="rect">
            <a:avLst/>
          </a:prstGeom>
          <a:solidFill>
            <a:srgbClr val="F5CB53"/>
          </a:solidFill>
          <a:ln w="1270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099" name="Rectangle 3">
            <a:extLst>
              <a:ext uri="{FF2B5EF4-FFF2-40B4-BE49-F238E27FC236}">
                <a16:creationId xmlns:a16="http://schemas.microsoft.com/office/drawing/2014/main" id="{0D919742-0E1B-4009-AD67-5910086CC8B8}"/>
              </a:ext>
            </a:extLst>
          </p:cNvPr>
          <p:cNvSpPr>
            <a:spLocks noGrp="1" noChangeArrowheads="1"/>
          </p:cNvSpPr>
          <p:nvPr>
            <p:ph type="title"/>
            <p:custDataLst>
              <p:tags r:id="rId3"/>
            </p:custDataLst>
          </p:nvPr>
        </p:nvSpPr>
        <p:spPr>
          <a:xfrm>
            <a:off x="0" y="793629"/>
            <a:ext cx="9144000" cy="1086867"/>
          </a:xfrm>
          <a:noFill/>
        </p:spPr>
        <p:txBody>
          <a:bodyPr/>
          <a:lstStyle/>
          <a:p>
            <a:pPr eaLnBrk="1" hangingPunct="1"/>
            <a:r>
              <a:rPr lang="en-US" altLang="en-US" dirty="0"/>
              <a:t>References</a:t>
            </a:r>
          </a:p>
        </p:txBody>
      </p:sp>
      <p:sp>
        <p:nvSpPr>
          <p:cNvPr id="4100" name="Rectangle 4">
            <a:extLst>
              <a:ext uri="{FF2B5EF4-FFF2-40B4-BE49-F238E27FC236}">
                <a16:creationId xmlns:a16="http://schemas.microsoft.com/office/drawing/2014/main" id="{7F7E4D0D-36F6-4AB4-9526-08475ECA0372}"/>
              </a:ext>
            </a:extLst>
          </p:cNvPr>
          <p:cNvSpPr>
            <a:spLocks noGrp="1" noChangeArrowheads="1"/>
          </p:cNvSpPr>
          <p:nvPr>
            <p:ph idx="1"/>
            <p:custDataLst>
              <p:tags r:id="rId4"/>
            </p:custDataLst>
          </p:nvPr>
        </p:nvSpPr>
        <p:spPr>
          <a:xfrm>
            <a:off x="457200" y="2057400"/>
            <a:ext cx="8229600" cy="3916363"/>
          </a:xfrm>
          <a:noFill/>
        </p:spPr>
        <p:txBody>
          <a:bodyPr/>
          <a:lstStyle/>
          <a:p>
            <a:pPr eaLnBrk="1" hangingPunct="1"/>
            <a:r>
              <a:rPr lang="en-US" altLang="en-US" dirty="0"/>
              <a:t>38 CFR 3.31</a:t>
            </a:r>
          </a:p>
          <a:p>
            <a:pPr eaLnBrk="1" hangingPunct="1"/>
            <a:r>
              <a:rPr lang="en-US" altLang="en-US" dirty="0"/>
              <a:t>38 CFR 3.660(b)</a:t>
            </a:r>
          </a:p>
          <a:p>
            <a:pPr eaLnBrk="1" hangingPunct="1"/>
            <a:r>
              <a:rPr lang="en-US" altLang="en-US" dirty="0"/>
              <a:t>38 CFR 3.272(g)</a:t>
            </a:r>
          </a:p>
          <a:p>
            <a:pPr eaLnBrk="1" hangingPunct="1"/>
            <a:r>
              <a:rPr lang="en-US" altLang="en-US" dirty="0"/>
              <a:t>M21-1MR,V.iii.1.G.42- 45 </a:t>
            </a:r>
          </a:p>
          <a:p>
            <a:pPr eaLnBrk="1" hangingPunct="1"/>
            <a:r>
              <a:rPr lang="en-US" altLang="en-US" dirty="0"/>
              <a:t>M21-1MR,V.iii.7.C.20 (EVR)</a:t>
            </a:r>
          </a:p>
        </p:txBody>
      </p:sp>
      <p:graphicFrame>
        <p:nvGraphicFramePr>
          <p:cNvPr id="4101" name="Object 2048">
            <a:extLst>
              <a:ext uri="{FF2B5EF4-FFF2-40B4-BE49-F238E27FC236}">
                <a16:creationId xmlns:a16="http://schemas.microsoft.com/office/drawing/2014/main" id="{6A4C21DD-4349-4537-8904-3F5A8DB7DEE9}"/>
              </a:ext>
            </a:extLst>
          </p:cNvPr>
          <p:cNvGraphicFramePr>
            <a:graphicFrameLocks/>
          </p:cNvGraphicFramePr>
          <p:nvPr>
            <p:custDataLst>
              <p:tags r:id="rId5"/>
            </p:custDataLst>
          </p:nvPr>
        </p:nvGraphicFramePr>
        <p:xfrm>
          <a:off x="2209800" y="4953000"/>
          <a:ext cx="4622800" cy="1236663"/>
        </p:xfrm>
        <a:graphic>
          <a:graphicData uri="http://schemas.openxmlformats.org/presentationml/2006/ole">
            <mc:AlternateContent xmlns:mc="http://schemas.openxmlformats.org/markup-compatibility/2006">
              <mc:Choice xmlns:v="urn:schemas-microsoft-com:vml" Requires="v">
                <p:oleObj spid="_x0000_s4124" name="Clip" r:id="rId9" imgW="4622800" imgH="1236663" progId="MS_ClipArt_Gallery.5">
                  <p:embed/>
                </p:oleObj>
              </mc:Choice>
              <mc:Fallback>
                <p:oleObj name="Clip" r:id="rId9" imgW="4622800" imgH="1236663" progId="MS_ClipArt_Gallery.5">
                  <p:embed/>
                  <p:pic>
                    <p:nvPicPr>
                      <p:cNvPr id="0" name="Object 204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4953000"/>
                        <a:ext cx="4622800"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1ED2766E-3D49-4A7E-9C2A-417D8A96B92D}"/>
              </a:ext>
            </a:extLst>
          </p:cNvPr>
          <p:cNvSpPr>
            <a:spLocks noGrp="1"/>
          </p:cNvSpPr>
          <p:nvPr>
            <p:ph type="sldNum" sz="quarter" idx="12"/>
            <p:custDataLst>
              <p:tags r:id="rId6"/>
            </p:custDataLst>
          </p:nvPr>
        </p:nvSpPr>
        <p:spPr>
          <a:xfrm>
            <a:off x="6931152" y="6601976"/>
            <a:ext cx="2133600" cy="365125"/>
          </a:xfrm>
        </p:spPr>
        <p:txBody>
          <a:bodyPr/>
          <a:lstStyle/>
          <a:p>
            <a:fld id="{EA7BA03D-4BF4-4C44-9BC4-DC83CB6213F8}"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6F8A163-C776-4463-A3C4-EFC7D8854FDC}"/>
              </a:ext>
            </a:extLst>
          </p:cNvPr>
          <p:cNvSpPr>
            <a:spLocks noGrp="1" noChangeArrowheads="1"/>
          </p:cNvSpPr>
          <p:nvPr>
            <p:ph type="title"/>
            <p:custDataLst>
              <p:tags r:id="rId1"/>
            </p:custDataLst>
          </p:nvPr>
        </p:nvSpPr>
        <p:spPr>
          <a:xfrm>
            <a:off x="0" y="793629"/>
            <a:ext cx="9144000" cy="1086867"/>
          </a:xfrm>
        </p:spPr>
        <p:txBody>
          <a:bodyPr/>
          <a:lstStyle/>
          <a:p>
            <a:pPr indent="0" eaLnBrk="1" hangingPunct="1"/>
            <a:r>
              <a:rPr lang="en-US" altLang="en-US" dirty="0"/>
              <a:t>Nursing Home Expenses</a:t>
            </a:r>
          </a:p>
        </p:txBody>
      </p:sp>
      <p:sp>
        <p:nvSpPr>
          <p:cNvPr id="31747" name="Rectangle 3">
            <a:extLst>
              <a:ext uri="{FF2B5EF4-FFF2-40B4-BE49-F238E27FC236}">
                <a16:creationId xmlns:a16="http://schemas.microsoft.com/office/drawing/2014/main" id="{FC574F5B-A0CB-4BE4-A3D2-35A31277C17C}"/>
              </a:ext>
            </a:extLst>
          </p:cNvPr>
          <p:cNvSpPr>
            <a:spLocks noGrp="1" noChangeArrowheads="1"/>
          </p:cNvSpPr>
          <p:nvPr>
            <p:ph idx="1"/>
            <p:custDataLst>
              <p:tags r:id="rId2"/>
            </p:custDataLst>
          </p:nvPr>
        </p:nvSpPr>
        <p:spPr>
          <a:xfrm>
            <a:off x="457200" y="2057400"/>
            <a:ext cx="8229600" cy="3916363"/>
          </a:xfrm>
        </p:spPr>
        <p:txBody>
          <a:bodyPr/>
          <a:lstStyle/>
          <a:p>
            <a:pPr eaLnBrk="1" hangingPunct="1"/>
            <a:r>
              <a:rPr lang="en-US" altLang="en-US" dirty="0">
                <a:cs typeface="Times New Roman" panose="02020603050405020304" pitchFamily="18" charset="0"/>
              </a:rPr>
              <a:t>Allow a medical expense deduction for nursing home fees if a responsible official of the nursing home certifies that the disabled person is a patient ( as opposed to a resident) of the nursing home.  Allow a medical expense deduction for unreimbursed nursing home fees, even though the nursing home may not be licensed by the State to provide skilled or intermediate level care.</a:t>
            </a:r>
          </a:p>
          <a:p>
            <a:pPr eaLnBrk="1" hangingPunct="1">
              <a:lnSpc>
                <a:spcPct val="90000"/>
              </a:lnSpc>
              <a:buFont typeface="Wingdings" panose="05000000000000000000" pitchFamily="2" charset="2"/>
              <a:buNone/>
            </a:pPr>
            <a:endParaRPr lang="en-US" altLang="en-US" sz="2800" dirty="0"/>
          </a:p>
        </p:txBody>
      </p:sp>
      <p:sp>
        <p:nvSpPr>
          <p:cNvPr id="2" name="Slide Number Placeholder 1">
            <a:extLst>
              <a:ext uri="{FF2B5EF4-FFF2-40B4-BE49-F238E27FC236}">
                <a16:creationId xmlns:a16="http://schemas.microsoft.com/office/drawing/2014/main" id="{FC45FC71-404A-4082-8986-21FF144D0C00}"/>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48C285F-3BBD-4E00-90A6-3117D2B381BF}"/>
              </a:ext>
            </a:extLst>
          </p:cNvPr>
          <p:cNvSpPr>
            <a:spLocks noGrp="1" noChangeArrowheads="1"/>
          </p:cNvSpPr>
          <p:nvPr>
            <p:ph type="title"/>
            <p:custDataLst>
              <p:tags r:id="rId1"/>
            </p:custDataLst>
          </p:nvPr>
        </p:nvSpPr>
        <p:spPr>
          <a:xfrm>
            <a:off x="0" y="793629"/>
            <a:ext cx="9144000" cy="1086867"/>
          </a:xfrm>
        </p:spPr>
        <p:txBody>
          <a:bodyPr/>
          <a:lstStyle/>
          <a:p>
            <a:pPr indent="0" eaLnBrk="1" hangingPunct="1"/>
            <a:r>
              <a:rPr lang="en-US" altLang="en-US" dirty="0"/>
              <a:t>Foreign Currency</a:t>
            </a:r>
          </a:p>
        </p:txBody>
      </p:sp>
      <p:sp>
        <p:nvSpPr>
          <p:cNvPr id="32771" name="Rectangle 3">
            <a:extLst>
              <a:ext uri="{FF2B5EF4-FFF2-40B4-BE49-F238E27FC236}">
                <a16:creationId xmlns:a16="http://schemas.microsoft.com/office/drawing/2014/main" id="{D1E46187-5267-4666-98C3-2C68B35FBA16}"/>
              </a:ext>
            </a:extLst>
          </p:cNvPr>
          <p:cNvSpPr>
            <a:spLocks noGrp="1" noChangeArrowheads="1"/>
          </p:cNvSpPr>
          <p:nvPr>
            <p:ph idx="1"/>
            <p:custDataLst>
              <p:tags r:id="rId2"/>
            </p:custDataLst>
          </p:nvPr>
        </p:nvSpPr>
        <p:spPr>
          <a:xfrm>
            <a:off x="457200" y="2057400"/>
            <a:ext cx="8229600" cy="3916363"/>
          </a:xfrm>
        </p:spPr>
        <p:txBody>
          <a:bodyPr/>
          <a:lstStyle/>
          <a:p>
            <a:pPr eaLnBrk="1" hangingPunct="1"/>
            <a:r>
              <a:rPr lang="en-US" altLang="en-US" dirty="0"/>
              <a:t>Over 22 countries use the dollar sign to identify their currency.  Assume that the currency reported is US dollars unless there is no reason to suspect otherwise.</a:t>
            </a:r>
          </a:p>
          <a:p>
            <a:pPr eaLnBrk="1" hangingPunct="1"/>
            <a:r>
              <a:rPr lang="en-US" altLang="en-US" dirty="0"/>
              <a:t>If it’s reported in Foreign currency, use the exchange rate chart in the PMC toolbox.</a:t>
            </a:r>
          </a:p>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endParaRPr lang="en-US" altLang="en-US" sz="2800" dirty="0"/>
          </a:p>
        </p:txBody>
      </p:sp>
      <p:sp>
        <p:nvSpPr>
          <p:cNvPr id="2" name="Slide Number Placeholder 1">
            <a:extLst>
              <a:ext uri="{FF2B5EF4-FFF2-40B4-BE49-F238E27FC236}">
                <a16:creationId xmlns:a16="http://schemas.microsoft.com/office/drawing/2014/main" id="{E084AC4E-4002-4381-9CAA-14F50991B6AA}"/>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7337880-047E-4316-A53A-D3745727500D}"/>
              </a:ext>
            </a:extLst>
          </p:cNvPr>
          <p:cNvSpPr>
            <a:spLocks noGrp="1" noChangeArrowheads="1"/>
          </p:cNvSpPr>
          <p:nvPr>
            <p:ph type="title"/>
            <p:custDataLst>
              <p:tags r:id="rId1"/>
            </p:custDataLst>
          </p:nvPr>
        </p:nvSpPr>
        <p:spPr>
          <a:xfrm>
            <a:off x="0" y="793629"/>
            <a:ext cx="9144000" cy="1086867"/>
          </a:xfrm>
        </p:spPr>
        <p:txBody>
          <a:bodyPr/>
          <a:lstStyle/>
          <a:p>
            <a:pPr indent="0" eaLnBrk="1" hangingPunct="1"/>
            <a:r>
              <a:rPr lang="en-US" altLang="en-US" dirty="0"/>
              <a:t>Canadian Countable Income</a:t>
            </a:r>
          </a:p>
        </p:txBody>
      </p:sp>
      <p:sp>
        <p:nvSpPr>
          <p:cNvPr id="33795" name="Rectangle 3">
            <a:extLst>
              <a:ext uri="{FF2B5EF4-FFF2-40B4-BE49-F238E27FC236}">
                <a16:creationId xmlns:a16="http://schemas.microsoft.com/office/drawing/2014/main" id="{CC11546C-688B-49C1-B6C8-94857A7012F3}"/>
              </a:ext>
            </a:extLst>
          </p:cNvPr>
          <p:cNvSpPr>
            <a:spLocks noGrp="1" noChangeArrowheads="1"/>
          </p:cNvSpPr>
          <p:nvPr>
            <p:ph idx="1"/>
            <p:custDataLst>
              <p:tags r:id="rId2"/>
            </p:custDataLst>
          </p:nvPr>
        </p:nvSpPr>
        <p:spPr>
          <a:xfrm>
            <a:off x="457200" y="2057400"/>
            <a:ext cx="8229600" cy="3916363"/>
          </a:xfrm>
        </p:spPr>
        <p:txBody>
          <a:bodyPr>
            <a:normAutofit/>
          </a:bodyPr>
          <a:lstStyle/>
          <a:p>
            <a:pPr eaLnBrk="1" hangingPunct="1"/>
            <a:r>
              <a:rPr lang="en-US" altLang="en-US" dirty="0"/>
              <a:t>Old Age Security Monthly non-contributory program</a:t>
            </a:r>
          </a:p>
          <a:p>
            <a:pPr eaLnBrk="1" hangingPunct="1"/>
            <a:r>
              <a:rPr lang="en-US" altLang="en-US" dirty="0"/>
              <a:t>Spouse’s Allowance</a:t>
            </a:r>
          </a:p>
          <a:p>
            <a:pPr eaLnBrk="1" hangingPunct="1"/>
            <a:r>
              <a:rPr lang="en-US" altLang="en-US" dirty="0"/>
              <a:t>Canadian Pension Plan</a:t>
            </a:r>
          </a:p>
          <a:p>
            <a:pPr eaLnBrk="1" hangingPunct="1"/>
            <a:r>
              <a:rPr lang="en-US" altLang="en-US" dirty="0"/>
              <a:t>Registered Retirement Savings Plan(RRSP) Administered like contributory Retirement Plans such as 401K</a:t>
            </a:r>
          </a:p>
        </p:txBody>
      </p:sp>
      <p:sp>
        <p:nvSpPr>
          <p:cNvPr id="2" name="Slide Number Placeholder 1">
            <a:extLst>
              <a:ext uri="{FF2B5EF4-FFF2-40B4-BE49-F238E27FC236}">
                <a16:creationId xmlns:a16="http://schemas.microsoft.com/office/drawing/2014/main" id="{57854BF3-68BA-4A24-AA70-E52EE5C17606}"/>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1788796-96C4-4F12-8AF2-E09C1C1C6DF3}"/>
              </a:ext>
            </a:extLst>
          </p:cNvPr>
          <p:cNvSpPr>
            <a:spLocks noGrp="1" noChangeArrowheads="1"/>
          </p:cNvSpPr>
          <p:nvPr>
            <p:ph type="title"/>
            <p:custDataLst>
              <p:tags r:id="rId2"/>
            </p:custDataLst>
          </p:nvPr>
        </p:nvSpPr>
        <p:spPr>
          <a:xfrm>
            <a:off x="0" y="793629"/>
            <a:ext cx="9144000" cy="1086867"/>
          </a:xfrm>
          <a:noFill/>
        </p:spPr>
        <p:txBody>
          <a:bodyPr/>
          <a:lstStyle/>
          <a:p>
            <a:pPr eaLnBrk="1" hangingPunct="1"/>
            <a:r>
              <a:rPr lang="en-US" altLang="en-US" dirty="0"/>
              <a:t>Review Objectives</a:t>
            </a:r>
          </a:p>
        </p:txBody>
      </p:sp>
      <p:sp>
        <p:nvSpPr>
          <p:cNvPr id="34819" name="Rectangle 3">
            <a:extLst>
              <a:ext uri="{FF2B5EF4-FFF2-40B4-BE49-F238E27FC236}">
                <a16:creationId xmlns:a16="http://schemas.microsoft.com/office/drawing/2014/main" id="{79002874-F5EC-40A6-9218-2E594CB87963}"/>
              </a:ext>
            </a:extLst>
          </p:cNvPr>
          <p:cNvSpPr>
            <a:spLocks noGrp="1" noChangeArrowheads="1"/>
          </p:cNvSpPr>
          <p:nvPr>
            <p:ph idx="1"/>
            <p:custDataLst>
              <p:tags r:id="rId3"/>
            </p:custDataLst>
          </p:nvPr>
        </p:nvSpPr>
        <p:spPr>
          <a:xfrm>
            <a:off x="3429000" y="2057400"/>
            <a:ext cx="5257800" cy="3916363"/>
          </a:xfrm>
          <a:noFill/>
        </p:spPr>
        <p:txBody>
          <a:bodyPr>
            <a:normAutofit/>
          </a:bodyPr>
          <a:lstStyle/>
          <a:p>
            <a:pPr eaLnBrk="1" hangingPunct="1"/>
            <a:r>
              <a:rPr lang="en-US" altLang="en-US" dirty="0"/>
              <a:t>Identify allowable UMEs and understand:</a:t>
            </a:r>
          </a:p>
          <a:p>
            <a:pPr lvl="1" eaLnBrk="1" hangingPunct="1"/>
            <a:r>
              <a:rPr lang="en-US" altLang="en-US" dirty="0"/>
              <a:t>how the MAPR/IVAP is effected</a:t>
            </a:r>
          </a:p>
          <a:p>
            <a:pPr lvl="1" eaLnBrk="1" hangingPunct="1"/>
            <a:r>
              <a:rPr lang="en-US" altLang="en-US" dirty="0"/>
              <a:t>effects on veteran’s Improved Pension benefits</a:t>
            </a:r>
          </a:p>
          <a:p>
            <a:pPr lvl="1" eaLnBrk="1" hangingPunct="1"/>
            <a:endParaRPr lang="en-US" altLang="en-US" dirty="0"/>
          </a:p>
          <a:p>
            <a:pPr eaLnBrk="1" hangingPunct="1"/>
            <a:r>
              <a:rPr lang="en-US" altLang="en-US" dirty="0"/>
              <a:t>Identify allowable CMEDs for VA Improved Pension purposes</a:t>
            </a:r>
          </a:p>
        </p:txBody>
      </p:sp>
      <p:graphicFrame>
        <p:nvGraphicFramePr>
          <p:cNvPr id="34820" name="Object 0">
            <a:extLst>
              <a:ext uri="{FF2B5EF4-FFF2-40B4-BE49-F238E27FC236}">
                <a16:creationId xmlns:a16="http://schemas.microsoft.com/office/drawing/2014/main" id="{6642312F-9415-422D-ABFA-789A88C6CBDA}"/>
              </a:ext>
            </a:extLst>
          </p:cNvPr>
          <p:cNvGraphicFramePr>
            <a:graphicFrameLocks/>
          </p:cNvGraphicFramePr>
          <p:nvPr>
            <p:custDataLst>
              <p:tags r:id="rId4"/>
            </p:custDataLst>
            <p:extLst>
              <p:ext uri="{D42A27DB-BD31-4B8C-83A1-F6EECF244321}">
                <p14:modId xmlns:p14="http://schemas.microsoft.com/office/powerpoint/2010/main" val="2423418394"/>
              </p:ext>
            </p:extLst>
          </p:nvPr>
        </p:nvGraphicFramePr>
        <p:xfrm>
          <a:off x="914400" y="2133600"/>
          <a:ext cx="2419350" cy="2959100"/>
        </p:xfrm>
        <a:graphic>
          <a:graphicData uri="http://schemas.openxmlformats.org/presentationml/2006/ole">
            <mc:AlternateContent xmlns:mc="http://schemas.openxmlformats.org/markup-compatibility/2006">
              <mc:Choice xmlns:v="urn:schemas-microsoft-com:vml" Requires="v">
                <p:oleObj spid="_x0000_s34843" name="Clip" r:id="rId8" imgW="2419350" imgH="2959100" progId="MS_ClipArt_Gallery.5">
                  <p:embed/>
                </p:oleObj>
              </mc:Choice>
              <mc:Fallback>
                <p:oleObj name="Clip" r:id="rId8" imgW="2419350" imgH="2959100" progId="MS_ClipArt_Gallery.5">
                  <p:embed/>
                  <p:pic>
                    <p:nvPicPr>
                      <p:cNvPr id="0" name="Object 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2133600"/>
                        <a:ext cx="2419350" cy="29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584C895C-3B50-4976-A83F-011CCEF175DA}"/>
              </a:ext>
            </a:extLst>
          </p:cNvPr>
          <p:cNvSpPr>
            <a:spLocks noGrp="1"/>
          </p:cNvSpPr>
          <p:nvPr>
            <p:ph type="sldNum" sz="quarter" idx="12"/>
            <p:custDataLst>
              <p:tags r:id="rId5"/>
            </p:custDataLst>
          </p:nvPr>
        </p:nvSpPr>
        <p:spPr>
          <a:xfrm>
            <a:off x="6931152" y="6601976"/>
            <a:ext cx="2133600" cy="365125"/>
          </a:xfrm>
        </p:spPr>
        <p:txBody>
          <a:bodyPr/>
          <a:lstStyle/>
          <a:p>
            <a:fld id="{EA7BA03D-4BF4-4C44-9BC4-DC83CB6213F8}" type="slidenum">
              <a:rPr lang="en-US" altLang="en-US" smtClean="0"/>
              <a:pPr/>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77506710-8D89-43C2-8BB3-E7C1B3DA634A}"/>
              </a:ext>
            </a:extLst>
          </p:cNvPr>
          <p:cNvSpPr>
            <a:spLocks noGrp="1" noChangeArrowheads="1"/>
          </p:cNvSpPr>
          <p:nvPr>
            <p:ph type="title"/>
            <p:custDataLst>
              <p:tags r:id="rId2"/>
            </p:custDataLst>
          </p:nvPr>
        </p:nvSpPr>
        <p:spPr>
          <a:xfrm>
            <a:off x="0" y="793629"/>
            <a:ext cx="9144000" cy="1086867"/>
          </a:xfrm>
          <a:noFill/>
        </p:spPr>
        <p:txBody>
          <a:bodyPr/>
          <a:lstStyle/>
          <a:p>
            <a:pPr indent="0" eaLnBrk="1" hangingPunct="1">
              <a:tabLst>
                <a:tab pos="1604963" algn="l"/>
                <a:tab pos="2517775" algn="l"/>
              </a:tabLst>
            </a:pPr>
            <a:r>
              <a:rPr lang="en-US" altLang="en-US" dirty="0"/>
              <a:t>Practice Exercise</a:t>
            </a:r>
          </a:p>
        </p:txBody>
      </p:sp>
      <p:sp>
        <p:nvSpPr>
          <p:cNvPr id="35843" name="Rectangle 3">
            <a:extLst>
              <a:ext uri="{FF2B5EF4-FFF2-40B4-BE49-F238E27FC236}">
                <a16:creationId xmlns:a16="http://schemas.microsoft.com/office/drawing/2014/main" id="{4A7E01EC-DD03-4C6C-A910-E3F26983FF6B}"/>
              </a:ext>
            </a:extLst>
          </p:cNvPr>
          <p:cNvSpPr>
            <a:spLocks noGrp="1" noChangeArrowheads="1"/>
          </p:cNvSpPr>
          <p:nvPr>
            <p:ph idx="1"/>
            <p:custDataLst>
              <p:tags r:id="rId3"/>
            </p:custDataLst>
          </p:nvPr>
        </p:nvSpPr>
        <p:spPr>
          <a:xfrm>
            <a:off x="3352800" y="2057400"/>
            <a:ext cx="5334000" cy="3916363"/>
          </a:xfrm>
          <a:noFill/>
        </p:spPr>
        <p:txBody>
          <a:bodyPr/>
          <a:lstStyle/>
          <a:p>
            <a:pPr eaLnBrk="1" hangingPunct="1"/>
            <a:r>
              <a:rPr lang="en-US" altLang="en-US" dirty="0">
                <a:solidFill>
                  <a:srgbClr val="C00000"/>
                </a:solidFill>
              </a:rPr>
              <a:t>Distribute</a:t>
            </a:r>
            <a:r>
              <a:rPr lang="en-US" altLang="en-US" dirty="0"/>
              <a:t> case scenarios.</a:t>
            </a:r>
          </a:p>
          <a:p>
            <a:pPr eaLnBrk="1" hangingPunct="1"/>
            <a:r>
              <a:rPr lang="en-US" altLang="en-US" dirty="0">
                <a:solidFill>
                  <a:srgbClr val="C00000"/>
                </a:solidFill>
              </a:rPr>
              <a:t>Complete</a:t>
            </a:r>
            <a:r>
              <a:rPr lang="en-US" altLang="en-US" dirty="0"/>
              <a:t> review exercise.</a:t>
            </a:r>
          </a:p>
          <a:p>
            <a:pPr eaLnBrk="1" hangingPunct="1"/>
            <a:r>
              <a:rPr lang="en-US" altLang="en-US" dirty="0">
                <a:solidFill>
                  <a:srgbClr val="C00000"/>
                </a:solidFill>
              </a:rPr>
              <a:t>Provide</a:t>
            </a:r>
            <a:r>
              <a:rPr lang="en-US" altLang="en-US" dirty="0"/>
              <a:t> specific instructions.</a:t>
            </a:r>
          </a:p>
          <a:p>
            <a:pPr eaLnBrk="1" hangingPunct="1"/>
            <a:r>
              <a:rPr lang="en-US" altLang="en-US" dirty="0">
                <a:solidFill>
                  <a:srgbClr val="C00000"/>
                </a:solidFill>
              </a:rPr>
              <a:t>Discuss</a:t>
            </a:r>
            <a:r>
              <a:rPr lang="en-US" altLang="en-US" dirty="0"/>
              <a:t> case scenarios upon completion. </a:t>
            </a:r>
          </a:p>
          <a:p>
            <a:pPr eaLnBrk="1" hangingPunct="1">
              <a:lnSpc>
                <a:spcPct val="120000"/>
              </a:lnSpc>
              <a:buFont typeface="Wingdings" panose="05000000000000000000" pitchFamily="2" charset="2"/>
              <a:buNone/>
            </a:pPr>
            <a:endParaRPr lang="en-US" altLang="en-US" dirty="0"/>
          </a:p>
        </p:txBody>
      </p:sp>
      <p:graphicFrame>
        <p:nvGraphicFramePr>
          <p:cNvPr id="35844" name="Object 0">
            <a:extLst>
              <a:ext uri="{FF2B5EF4-FFF2-40B4-BE49-F238E27FC236}">
                <a16:creationId xmlns:a16="http://schemas.microsoft.com/office/drawing/2014/main" id="{6CC97C6A-5AF5-44B1-BE41-49C7ADAC1FA1}"/>
              </a:ext>
            </a:extLst>
          </p:cNvPr>
          <p:cNvGraphicFramePr>
            <a:graphicFrameLocks/>
          </p:cNvGraphicFramePr>
          <p:nvPr>
            <p:custDataLst>
              <p:tags r:id="rId4"/>
            </p:custDataLst>
            <p:extLst>
              <p:ext uri="{D42A27DB-BD31-4B8C-83A1-F6EECF244321}">
                <p14:modId xmlns:p14="http://schemas.microsoft.com/office/powerpoint/2010/main" val="256240205"/>
              </p:ext>
            </p:extLst>
          </p:nvPr>
        </p:nvGraphicFramePr>
        <p:xfrm>
          <a:off x="990600" y="2180226"/>
          <a:ext cx="1770063" cy="1803400"/>
        </p:xfrm>
        <a:graphic>
          <a:graphicData uri="http://schemas.openxmlformats.org/presentationml/2006/ole">
            <mc:AlternateContent xmlns:mc="http://schemas.openxmlformats.org/markup-compatibility/2006">
              <mc:Choice xmlns:v="urn:schemas-microsoft-com:vml" Requires="v">
                <p:oleObj spid="_x0000_s35867" name="Clip" r:id="rId8" imgW="1770063" imgH="1803400" progId="MS_ClipArt_Gallery.5">
                  <p:embed/>
                </p:oleObj>
              </mc:Choice>
              <mc:Fallback>
                <p:oleObj name="Clip" r:id="rId8" imgW="1770063" imgH="1803400" progId="MS_ClipArt_Gallery.5">
                  <p:embed/>
                  <p:pic>
                    <p:nvPicPr>
                      <p:cNvPr id="0" name="Object 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2180226"/>
                        <a:ext cx="1770063"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30CE2817-06B3-4257-B76B-5433A3B1D146}"/>
              </a:ext>
            </a:extLst>
          </p:cNvPr>
          <p:cNvSpPr>
            <a:spLocks noGrp="1"/>
          </p:cNvSpPr>
          <p:nvPr>
            <p:ph type="sldNum" sz="quarter" idx="12"/>
            <p:custDataLst>
              <p:tags r:id="rId5"/>
            </p:custDataLst>
          </p:nvPr>
        </p:nvSpPr>
        <p:spPr>
          <a:xfrm>
            <a:off x="6931152" y="6601976"/>
            <a:ext cx="2133600" cy="365125"/>
          </a:xfrm>
        </p:spPr>
        <p:txBody>
          <a:bodyPr/>
          <a:lstStyle/>
          <a:p>
            <a:fld id="{EA7BA03D-4BF4-4C44-9BC4-DC83CB6213F8}" type="slidenum">
              <a:rPr lang="en-US" altLang="en-US" smtClean="0"/>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C46A8F-4F4D-463B-8589-CFB3C59AD3AE}"/>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4" name="Slide Number Placeholder 3">
            <a:extLst>
              <a:ext uri="{FF2B5EF4-FFF2-40B4-BE49-F238E27FC236}">
                <a16:creationId xmlns:a16="http://schemas.microsoft.com/office/drawing/2014/main" id="{8DAE7B2E-E849-4B75-B7E6-23E5123759AC}"/>
              </a:ext>
            </a:extLst>
          </p:cNvPr>
          <p:cNvSpPr>
            <a:spLocks noGrp="1"/>
          </p:cNvSpPr>
          <p:nvPr>
            <p:ph type="sldNum" sz="quarter" idx="12"/>
            <p:custDataLst>
              <p:tags r:id="rId2"/>
            </p:custDataLst>
          </p:nvPr>
        </p:nvSpPr>
        <p:spPr>
          <a:xfrm>
            <a:off x="6931152" y="6601976"/>
            <a:ext cx="2133600" cy="365125"/>
          </a:xfrm>
        </p:spPr>
        <p:txBody>
          <a:bodyPr/>
          <a:lstStyle/>
          <a:p>
            <a:fld id="{EA7BA03D-4BF4-4C44-9BC4-DC83CB6213F8}" type="slidenum">
              <a:rPr lang="en-US" altLang="en-US" smtClean="0"/>
              <a:pPr/>
              <a:t>35</a:t>
            </a:fld>
            <a:endParaRPr lang="en-US" altLang="en-US" dirty="0"/>
          </a:p>
        </p:txBody>
      </p:sp>
    </p:spTree>
    <p:extLst>
      <p:ext uri="{BB962C8B-B14F-4D97-AF65-F5344CB8AC3E}">
        <p14:creationId xmlns:p14="http://schemas.microsoft.com/office/powerpoint/2010/main" val="248854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30CA1CF-81C9-4F00-A5A9-B93FC8174065}"/>
              </a:ext>
            </a:extLst>
          </p:cNvPr>
          <p:cNvSpPr>
            <a:spLocks noGrp="1" noChangeArrowheads="1"/>
          </p:cNvSpPr>
          <p:nvPr>
            <p:ph type="title"/>
            <p:custDataLst>
              <p:tags r:id="rId1"/>
            </p:custDataLst>
          </p:nvPr>
        </p:nvSpPr>
        <p:spPr>
          <a:xfrm>
            <a:off x="0" y="793629"/>
            <a:ext cx="9144000" cy="1086867"/>
          </a:xfrm>
          <a:noFill/>
        </p:spPr>
        <p:txBody>
          <a:bodyPr/>
          <a:lstStyle/>
          <a:p>
            <a:pPr eaLnBrk="1" hangingPunct="1"/>
            <a:r>
              <a:rPr lang="en-US" altLang="en-US" dirty="0"/>
              <a:t>Rationale for Allowing</a:t>
            </a:r>
            <a:br>
              <a:rPr lang="en-US" altLang="en-US" dirty="0"/>
            </a:br>
            <a:r>
              <a:rPr lang="en-US" altLang="en-US" dirty="0"/>
              <a:t>Deductions</a:t>
            </a:r>
          </a:p>
        </p:txBody>
      </p:sp>
      <p:sp>
        <p:nvSpPr>
          <p:cNvPr id="5123" name="Rectangle 3">
            <a:extLst>
              <a:ext uri="{FF2B5EF4-FFF2-40B4-BE49-F238E27FC236}">
                <a16:creationId xmlns:a16="http://schemas.microsoft.com/office/drawing/2014/main" id="{4245A245-1A00-4AE2-8C60-7BA15395483B}"/>
              </a:ext>
            </a:extLst>
          </p:cNvPr>
          <p:cNvSpPr>
            <a:spLocks noGrp="1" noChangeArrowheads="1"/>
          </p:cNvSpPr>
          <p:nvPr>
            <p:ph idx="1"/>
            <p:custDataLst>
              <p:tags r:id="rId2"/>
            </p:custDataLst>
          </p:nvPr>
        </p:nvSpPr>
        <p:spPr>
          <a:xfrm>
            <a:off x="457200" y="2057400"/>
            <a:ext cx="8229600" cy="3916363"/>
          </a:xfrm>
          <a:noFill/>
        </p:spPr>
        <p:txBody>
          <a:bodyPr/>
          <a:lstStyle/>
          <a:p>
            <a:pPr eaLnBrk="1" hangingPunct="1"/>
            <a:r>
              <a:rPr lang="en-US" altLang="en-US" dirty="0"/>
              <a:t>Basic Theory - Pension entitlement in a given month equals (MAPR-IVAP)/12 rounded down to the nearest dollar.</a:t>
            </a:r>
          </a:p>
          <a:p>
            <a:pPr eaLnBrk="1" hangingPunct="1"/>
            <a:endParaRPr lang="en-US" altLang="en-US" dirty="0"/>
          </a:p>
          <a:p>
            <a:pPr eaLnBrk="1" hangingPunct="1"/>
            <a:r>
              <a:rPr lang="en-US" altLang="en-US" dirty="0"/>
              <a:t>Conformity - Certain expenses paid by a beneficiary are taken into consideration in arriving at IVAP.</a:t>
            </a:r>
          </a:p>
          <a:p>
            <a:pPr eaLnBrk="1" hangingPunct="1"/>
            <a:endParaRPr lang="en-US" altLang="en-US" dirty="0"/>
          </a:p>
          <a:p>
            <a:pPr eaLnBrk="1" hangingPunct="1"/>
            <a:r>
              <a:rPr lang="en-US" altLang="en-US" dirty="0"/>
              <a:t>Deductible Expenses - Allowed as deductions from net countable income. </a:t>
            </a:r>
          </a:p>
        </p:txBody>
      </p:sp>
      <p:sp>
        <p:nvSpPr>
          <p:cNvPr id="2" name="Slide Number Placeholder 1">
            <a:extLst>
              <a:ext uri="{FF2B5EF4-FFF2-40B4-BE49-F238E27FC236}">
                <a16:creationId xmlns:a16="http://schemas.microsoft.com/office/drawing/2014/main" id="{5BCAF640-A836-488E-97F0-E4FC6B22E96E}"/>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450DE1A-9F3B-4DCC-B04D-4E492CF3E6FF}"/>
              </a:ext>
            </a:extLst>
          </p:cNvPr>
          <p:cNvSpPr>
            <a:spLocks noGrp="1" noChangeArrowheads="1"/>
          </p:cNvSpPr>
          <p:nvPr>
            <p:ph type="title"/>
            <p:custDataLst>
              <p:tags r:id="rId1"/>
            </p:custDataLst>
          </p:nvPr>
        </p:nvSpPr>
        <p:spPr>
          <a:xfrm>
            <a:off x="0" y="793629"/>
            <a:ext cx="9144000" cy="1086867"/>
          </a:xfrm>
          <a:noFill/>
        </p:spPr>
        <p:txBody>
          <a:bodyPr/>
          <a:lstStyle/>
          <a:p>
            <a:pPr eaLnBrk="1" hangingPunct="1"/>
            <a:r>
              <a:rPr lang="en-US" altLang="en-US" dirty="0"/>
              <a:t>Acceptable UME Deductions</a:t>
            </a:r>
          </a:p>
        </p:txBody>
      </p:sp>
      <p:sp>
        <p:nvSpPr>
          <p:cNvPr id="6147" name="Rectangle 3">
            <a:extLst>
              <a:ext uri="{FF2B5EF4-FFF2-40B4-BE49-F238E27FC236}">
                <a16:creationId xmlns:a16="http://schemas.microsoft.com/office/drawing/2014/main" id="{3746E2EC-0D5F-46E1-B47E-5624B9ED1402}"/>
              </a:ext>
            </a:extLst>
          </p:cNvPr>
          <p:cNvSpPr>
            <a:spLocks noGrp="1" noChangeArrowheads="1"/>
          </p:cNvSpPr>
          <p:nvPr>
            <p:ph idx="1"/>
            <p:custDataLst>
              <p:tags r:id="rId2"/>
            </p:custDataLst>
          </p:nvPr>
        </p:nvSpPr>
        <p:spPr>
          <a:xfrm>
            <a:off x="457200" y="2057401"/>
            <a:ext cx="8229600" cy="365126"/>
          </a:xfrm>
          <a:noFill/>
        </p:spPr>
        <p:txBody>
          <a:bodyPr>
            <a:normAutofit fontScale="92500" lnSpcReduction="10000"/>
          </a:bodyPr>
          <a:lstStyle/>
          <a:p>
            <a:pPr marL="0" indent="0" eaLnBrk="1" hangingPunct="1">
              <a:buFont typeface="Wingdings" panose="05000000000000000000" pitchFamily="2" charset="2"/>
              <a:buNone/>
            </a:pPr>
            <a:r>
              <a:rPr lang="en-US" altLang="en-US" dirty="0"/>
              <a:t>A medical expense may be used to reduce countable income if:</a:t>
            </a:r>
          </a:p>
        </p:txBody>
      </p:sp>
      <p:sp>
        <p:nvSpPr>
          <p:cNvPr id="2" name="Slide Number Placeholder 1">
            <a:extLst>
              <a:ext uri="{FF2B5EF4-FFF2-40B4-BE49-F238E27FC236}">
                <a16:creationId xmlns:a16="http://schemas.microsoft.com/office/drawing/2014/main" id="{3BB9D7D9-1F74-4F02-8C2B-CBCA3FB54087}"/>
              </a:ext>
            </a:extLst>
          </p:cNvPr>
          <p:cNvSpPr>
            <a:spLocks noGrp="1"/>
          </p:cNvSpPr>
          <p:nvPr>
            <p:ph type="sldNum" sz="quarter" idx="12"/>
            <p:custDataLst>
              <p:tags r:id="rId3"/>
            </p:custDataLst>
          </p:nvPr>
        </p:nvSpPr>
        <p:spPr>
          <a:xfrm>
            <a:off x="6931152" y="6601976"/>
            <a:ext cx="2133600" cy="365125"/>
          </a:xfrm>
        </p:spPr>
        <p:txBody>
          <a:bodyPr/>
          <a:lstStyle/>
          <a:p>
            <a:fld id="{21ED80CD-B17B-44C5-B942-EDF047E593A1}" type="slidenum">
              <a:rPr lang="en-US" altLang="en-US" smtClean="0"/>
              <a:pPr/>
              <a:t>5</a:t>
            </a:fld>
            <a:endParaRPr lang="en-US" altLang="en-US"/>
          </a:p>
        </p:txBody>
      </p:sp>
      <p:sp>
        <p:nvSpPr>
          <p:cNvPr id="3" name="TextBox 2">
            <a:extLst>
              <a:ext uri="{FF2B5EF4-FFF2-40B4-BE49-F238E27FC236}">
                <a16:creationId xmlns:a16="http://schemas.microsoft.com/office/drawing/2014/main" id="{D103BA1C-C513-48FE-AE1D-ECC512BC9F39}"/>
              </a:ext>
            </a:extLst>
          </p:cNvPr>
          <p:cNvSpPr txBox="1"/>
          <p:nvPr>
            <p:custDataLst>
              <p:tags r:id="rId4"/>
            </p:custDataLst>
          </p:nvPr>
        </p:nvSpPr>
        <p:spPr>
          <a:xfrm>
            <a:off x="457200" y="2514600"/>
            <a:ext cx="8229600" cy="1092607"/>
          </a:xfrm>
          <a:prstGeom prst="rect">
            <a:avLst/>
          </a:prstGeom>
          <a:noFill/>
        </p:spPr>
        <p:txBody>
          <a:bodyPr wrap="square" rtlCol="0">
            <a:spAutoFit/>
          </a:bodyPr>
          <a:lstStyle/>
          <a:p>
            <a:pPr marL="225425" indent="-225425">
              <a:spcAft>
                <a:spcPts val="600"/>
              </a:spcAft>
              <a:buClr>
                <a:schemeClr val="tx1"/>
              </a:buClr>
              <a:buFont typeface="Arial" panose="020B0604020202020204" pitchFamily="34" charset="0"/>
              <a:buChar char="•"/>
            </a:pPr>
            <a:r>
              <a:rPr lang="en-US" altLang="en-US" sz="2000" dirty="0"/>
              <a:t>Beneficiary has actually paid the expenses.</a:t>
            </a:r>
          </a:p>
          <a:p>
            <a:pPr marL="225425" indent="-225425">
              <a:spcAft>
                <a:spcPts val="600"/>
              </a:spcAft>
              <a:buClr>
                <a:schemeClr val="tx1"/>
              </a:buClr>
              <a:buFont typeface="Arial" panose="020B0604020202020204" pitchFamily="34" charset="0"/>
              <a:buChar char="•"/>
            </a:pPr>
            <a:r>
              <a:rPr lang="en-US" altLang="en-US" sz="2000" dirty="0"/>
              <a:t>Beneficiary has not/will not receive reimbursement for the medical expense from insurance or any other source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5011C08-2768-46F2-8AB4-A103789FF080}"/>
              </a:ext>
            </a:extLst>
          </p:cNvPr>
          <p:cNvSpPr>
            <a:spLocks noGrp="1" noChangeArrowheads="1"/>
          </p:cNvSpPr>
          <p:nvPr>
            <p:ph type="title"/>
            <p:custDataLst>
              <p:tags r:id="rId1"/>
            </p:custDataLst>
          </p:nvPr>
        </p:nvSpPr>
        <p:spPr>
          <a:xfrm>
            <a:off x="0" y="793629"/>
            <a:ext cx="9144000" cy="1086867"/>
          </a:xfrm>
          <a:noFill/>
        </p:spPr>
        <p:txBody>
          <a:bodyPr/>
          <a:lstStyle/>
          <a:p>
            <a:pPr eaLnBrk="1" hangingPunct="1"/>
            <a:r>
              <a:rPr lang="en-US" altLang="en-US" dirty="0"/>
              <a:t>Acceptable UME Deductions</a:t>
            </a:r>
            <a:br>
              <a:rPr lang="en-US" altLang="en-US" dirty="0"/>
            </a:br>
            <a:r>
              <a:rPr lang="en-US" altLang="en-US" dirty="0"/>
              <a:t>(</a:t>
            </a:r>
            <a:r>
              <a:rPr lang="en-US" altLang="en-US" dirty="0" err="1"/>
              <a:t>Cont</a:t>
            </a:r>
            <a:r>
              <a:rPr lang="en-US" altLang="en-US" dirty="0"/>
              <a:t>)</a:t>
            </a:r>
          </a:p>
        </p:txBody>
      </p:sp>
      <p:sp>
        <p:nvSpPr>
          <p:cNvPr id="7171" name="Rectangle 3">
            <a:extLst>
              <a:ext uri="{FF2B5EF4-FFF2-40B4-BE49-F238E27FC236}">
                <a16:creationId xmlns:a16="http://schemas.microsoft.com/office/drawing/2014/main" id="{41305EF1-78C4-44D9-A230-459E21B9B25D}"/>
              </a:ext>
            </a:extLst>
          </p:cNvPr>
          <p:cNvSpPr>
            <a:spLocks noGrp="1" noChangeArrowheads="1"/>
          </p:cNvSpPr>
          <p:nvPr>
            <p:ph idx="1"/>
            <p:custDataLst>
              <p:tags r:id="rId2"/>
            </p:custDataLst>
          </p:nvPr>
        </p:nvSpPr>
        <p:spPr>
          <a:xfrm>
            <a:off x="457200" y="2057400"/>
            <a:ext cx="8229600" cy="3916363"/>
          </a:xfrm>
          <a:noFill/>
        </p:spPr>
        <p:txBody>
          <a:bodyPr/>
          <a:lstStyle/>
          <a:p>
            <a:pPr eaLnBrk="1" hangingPunct="1"/>
            <a:r>
              <a:rPr lang="en-US" altLang="en-US" dirty="0"/>
              <a:t>Unreimbursed medical expenses were incurred on behalf of the beneficiary or a relative who is a member of the beneficiary’s household.</a:t>
            </a:r>
          </a:p>
          <a:p>
            <a:pPr eaLnBrk="1" hangingPunct="1"/>
            <a:endParaRPr lang="en-US" altLang="en-US" dirty="0"/>
          </a:p>
          <a:p>
            <a:pPr eaLnBrk="1" hangingPunct="1"/>
            <a:r>
              <a:rPr lang="en-US" altLang="en-US" dirty="0"/>
              <a:t>Expenses was paid on or after the date of pension entitlement and the date of Veterans death (survivors).</a:t>
            </a:r>
          </a:p>
          <a:p>
            <a:pPr eaLnBrk="1" hangingPunct="1"/>
            <a:endParaRPr lang="en-US" altLang="en-US" dirty="0"/>
          </a:p>
          <a:p>
            <a:pPr eaLnBrk="1" hangingPunct="1"/>
            <a:r>
              <a:rPr lang="en-US" altLang="en-US" dirty="0"/>
              <a:t>Total medical expenses exceed 5% of the applicable MAPR(without considering special monthly pension (SMP). </a:t>
            </a:r>
          </a:p>
        </p:txBody>
      </p:sp>
      <p:sp>
        <p:nvSpPr>
          <p:cNvPr id="2" name="Slide Number Placeholder 1">
            <a:extLst>
              <a:ext uri="{FF2B5EF4-FFF2-40B4-BE49-F238E27FC236}">
                <a16:creationId xmlns:a16="http://schemas.microsoft.com/office/drawing/2014/main" id="{D333D2A1-5A8D-42B8-AD98-46C40D46599D}"/>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33BFCD0-701C-4D8C-A989-EF0D4AA2EAB0}"/>
              </a:ext>
            </a:extLst>
          </p:cNvPr>
          <p:cNvSpPr>
            <a:spLocks noGrp="1" noChangeArrowheads="1"/>
          </p:cNvSpPr>
          <p:nvPr>
            <p:ph type="title"/>
            <p:custDataLst>
              <p:tags r:id="rId1"/>
            </p:custDataLst>
          </p:nvPr>
        </p:nvSpPr>
        <p:spPr>
          <a:xfrm>
            <a:off x="0" y="793629"/>
            <a:ext cx="9144000" cy="1086867"/>
          </a:xfrm>
          <a:noFill/>
        </p:spPr>
        <p:txBody>
          <a:bodyPr/>
          <a:lstStyle/>
          <a:p>
            <a:pPr indent="0" eaLnBrk="1" hangingPunct="1"/>
            <a:r>
              <a:rPr lang="en-US" altLang="en-US" dirty="0"/>
              <a:t>Time Limits </a:t>
            </a:r>
          </a:p>
        </p:txBody>
      </p:sp>
      <p:sp>
        <p:nvSpPr>
          <p:cNvPr id="8195" name="Rectangle 3">
            <a:extLst>
              <a:ext uri="{FF2B5EF4-FFF2-40B4-BE49-F238E27FC236}">
                <a16:creationId xmlns:a16="http://schemas.microsoft.com/office/drawing/2014/main" id="{585AE69A-55BE-449E-985E-FCF77B819E26}"/>
              </a:ext>
            </a:extLst>
          </p:cNvPr>
          <p:cNvSpPr>
            <a:spLocks noGrp="1" noChangeArrowheads="1"/>
          </p:cNvSpPr>
          <p:nvPr>
            <p:ph idx="1"/>
            <p:custDataLst>
              <p:tags r:id="rId2"/>
            </p:custDataLst>
          </p:nvPr>
        </p:nvSpPr>
        <p:spPr>
          <a:xfrm>
            <a:off x="457200" y="2057400"/>
            <a:ext cx="8229600" cy="3916363"/>
          </a:xfrm>
          <a:noFill/>
        </p:spPr>
        <p:txBody>
          <a:bodyPr/>
          <a:lstStyle/>
          <a:p>
            <a:pPr eaLnBrk="1" hangingPunct="1"/>
            <a:r>
              <a:rPr lang="en-US" altLang="en-US" dirty="0"/>
              <a:t>Medical expenses must be received by the last day of the calendar year following the year in which the expense was paid.</a:t>
            </a:r>
          </a:p>
          <a:p>
            <a:pPr eaLnBrk="1" hangingPunct="1"/>
            <a:r>
              <a:rPr lang="en-US" altLang="en-US" dirty="0"/>
              <a:t>Ex: Expenses paid in the year 2008 must be submitted by December 31, 2009. </a:t>
            </a:r>
          </a:p>
          <a:p>
            <a:pPr eaLnBrk="1" hangingPunct="1"/>
            <a:r>
              <a:rPr lang="en-US" altLang="en-US" dirty="0"/>
              <a:t>Exception: </a:t>
            </a:r>
            <a:r>
              <a:rPr lang="en-US" altLang="en-US" sz="1800" dirty="0"/>
              <a:t>Initial Year Cases</a:t>
            </a:r>
            <a:endParaRPr lang="en-US" altLang="en-US" dirty="0"/>
          </a:p>
        </p:txBody>
      </p:sp>
      <p:sp>
        <p:nvSpPr>
          <p:cNvPr id="2" name="Slide Number Placeholder 1">
            <a:extLst>
              <a:ext uri="{FF2B5EF4-FFF2-40B4-BE49-F238E27FC236}">
                <a16:creationId xmlns:a16="http://schemas.microsoft.com/office/drawing/2014/main" id="{EF85A375-7B56-4467-A1F0-3675DA18CD74}"/>
              </a:ext>
            </a:extLst>
          </p:cNvPr>
          <p:cNvSpPr>
            <a:spLocks noGrp="1"/>
          </p:cNvSpPr>
          <p:nvPr>
            <p:ph type="sldNum" sz="quarter" idx="12"/>
            <p:custDataLst>
              <p:tags r:id="rId3"/>
            </p:custDataLst>
          </p:nvPr>
        </p:nvSpPr>
        <p:spPr>
          <a:xfrm>
            <a:off x="6931152" y="6601976"/>
            <a:ext cx="2133600" cy="365125"/>
          </a:xfrm>
        </p:spPr>
        <p:txBody>
          <a:bodyPr/>
          <a:lstStyle/>
          <a:p>
            <a:fld id="{EA7BA03D-4BF4-4C44-9BC4-DC83CB6213F8}"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93E6DCB-E106-429C-BEF0-8344A8B9DE3C}"/>
              </a:ext>
            </a:extLst>
          </p:cNvPr>
          <p:cNvSpPr>
            <a:spLocks noGrp="1" noChangeArrowheads="1"/>
          </p:cNvSpPr>
          <p:nvPr>
            <p:ph type="title"/>
            <p:custDataLst>
              <p:tags r:id="rId2"/>
            </p:custDataLst>
          </p:nvPr>
        </p:nvSpPr>
        <p:spPr>
          <a:xfrm>
            <a:off x="0" y="793629"/>
            <a:ext cx="9144000" cy="1086867"/>
          </a:xfrm>
          <a:noFill/>
        </p:spPr>
        <p:txBody>
          <a:bodyPr/>
          <a:lstStyle/>
          <a:p>
            <a:pPr eaLnBrk="1" hangingPunct="1"/>
            <a:r>
              <a:rPr lang="en-US" altLang="en-US" dirty="0"/>
              <a:t>Overpayment</a:t>
            </a:r>
          </a:p>
        </p:txBody>
      </p:sp>
      <p:sp>
        <p:nvSpPr>
          <p:cNvPr id="9219" name="Rectangle 3">
            <a:extLst>
              <a:ext uri="{FF2B5EF4-FFF2-40B4-BE49-F238E27FC236}">
                <a16:creationId xmlns:a16="http://schemas.microsoft.com/office/drawing/2014/main" id="{EE3899E4-F1AA-4C51-A6F4-CB511BAA8F29}"/>
              </a:ext>
            </a:extLst>
          </p:cNvPr>
          <p:cNvSpPr>
            <a:spLocks noGrp="1" noChangeArrowheads="1"/>
          </p:cNvSpPr>
          <p:nvPr>
            <p:ph idx="1"/>
            <p:custDataLst>
              <p:tags r:id="rId3"/>
            </p:custDataLst>
          </p:nvPr>
        </p:nvSpPr>
        <p:spPr>
          <a:xfrm>
            <a:off x="457200" y="2057400"/>
            <a:ext cx="8229600" cy="3916363"/>
          </a:xfrm>
          <a:noFill/>
        </p:spPr>
        <p:txBody>
          <a:bodyPr>
            <a:normAutofit/>
          </a:bodyPr>
          <a:lstStyle/>
          <a:p>
            <a:pPr marL="0" indent="0" eaLnBrk="1" hangingPunct="1">
              <a:buFont typeface="Wingdings" panose="05000000000000000000" pitchFamily="2" charset="2"/>
              <a:buNone/>
            </a:pPr>
            <a:r>
              <a:rPr lang="en-US" altLang="en-US" dirty="0"/>
              <a:t>There is no time limit for submitting a report of deductible expenses to reduce or eliminate an overpayment in an Improved Pension account, but the expense must have been paid during the same EVR reporting period during with the overpayment was created. </a:t>
            </a:r>
          </a:p>
        </p:txBody>
      </p:sp>
      <p:graphicFrame>
        <p:nvGraphicFramePr>
          <p:cNvPr id="9220" name="Object 4">
            <a:extLst>
              <a:ext uri="{FF2B5EF4-FFF2-40B4-BE49-F238E27FC236}">
                <a16:creationId xmlns:a16="http://schemas.microsoft.com/office/drawing/2014/main" id="{0DA95055-014C-43D1-9511-AD93BCFABD41}"/>
              </a:ext>
            </a:extLst>
          </p:cNvPr>
          <p:cNvGraphicFramePr>
            <a:graphicFrameLocks/>
          </p:cNvGraphicFramePr>
          <p:nvPr>
            <p:custDataLst>
              <p:tags r:id="rId4"/>
            </p:custDataLst>
            <p:extLst>
              <p:ext uri="{D42A27DB-BD31-4B8C-83A1-F6EECF244321}">
                <p14:modId xmlns:p14="http://schemas.microsoft.com/office/powerpoint/2010/main" val="2646339869"/>
              </p:ext>
            </p:extLst>
          </p:nvPr>
        </p:nvGraphicFramePr>
        <p:xfrm>
          <a:off x="5715000" y="3889259"/>
          <a:ext cx="2237353" cy="1901941"/>
        </p:xfrm>
        <a:graphic>
          <a:graphicData uri="http://schemas.openxmlformats.org/presentationml/2006/ole">
            <mc:AlternateContent xmlns:mc="http://schemas.openxmlformats.org/markup-compatibility/2006">
              <mc:Choice xmlns:v="urn:schemas-microsoft-com:vml" Requires="v">
                <p:oleObj spid="_x0000_s9243" name="Clip" r:id="rId8" imgW="1863725" imgH="1584325" progId="MS_ClipArt_Gallery.5">
                  <p:embed/>
                </p:oleObj>
              </mc:Choice>
              <mc:Fallback>
                <p:oleObj name="Clip" r:id="rId8" imgW="1863725" imgH="1584325"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3889259"/>
                        <a:ext cx="2237353" cy="1901941"/>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01AD87DA-A5B5-4FDE-ACD9-E975511090AD}"/>
              </a:ext>
            </a:extLst>
          </p:cNvPr>
          <p:cNvSpPr>
            <a:spLocks noGrp="1"/>
          </p:cNvSpPr>
          <p:nvPr>
            <p:ph type="sldNum" sz="quarter" idx="12"/>
            <p:custDataLst>
              <p:tags r:id="rId5"/>
            </p:custDataLst>
          </p:nvPr>
        </p:nvSpPr>
        <p:spPr>
          <a:xfrm>
            <a:off x="6931152" y="6601976"/>
            <a:ext cx="2133600" cy="365125"/>
          </a:xfrm>
        </p:spPr>
        <p:txBody>
          <a:bodyPr/>
          <a:lstStyle/>
          <a:p>
            <a:fld id="{21ED80CD-B17B-44C5-B942-EDF047E593A1}"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2CDCCFD-7609-4693-B14E-3EB90FEC494A}"/>
              </a:ext>
            </a:extLst>
          </p:cNvPr>
          <p:cNvSpPr>
            <a:spLocks noGrp="1" noChangeArrowheads="1"/>
          </p:cNvSpPr>
          <p:nvPr>
            <p:ph type="title"/>
            <p:custDataLst>
              <p:tags r:id="rId2"/>
            </p:custDataLst>
          </p:nvPr>
        </p:nvSpPr>
        <p:spPr>
          <a:xfrm>
            <a:off x="0" y="793629"/>
            <a:ext cx="9144000" cy="1086867"/>
          </a:xfrm>
          <a:noFill/>
        </p:spPr>
        <p:txBody>
          <a:bodyPr/>
          <a:lstStyle/>
          <a:p>
            <a:pPr eaLnBrk="1" hangingPunct="1"/>
            <a:r>
              <a:rPr lang="en-US" altLang="en-US" dirty="0"/>
              <a:t>Possible UMEs</a:t>
            </a:r>
          </a:p>
        </p:txBody>
      </p:sp>
      <p:sp>
        <p:nvSpPr>
          <p:cNvPr id="10243" name="Rectangle 3">
            <a:extLst>
              <a:ext uri="{FF2B5EF4-FFF2-40B4-BE49-F238E27FC236}">
                <a16:creationId xmlns:a16="http://schemas.microsoft.com/office/drawing/2014/main" id="{B6C8F05E-8848-4ED9-B0D0-005E8FB6D1FB}"/>
              </a:ext>
            </a:extLst>
          </p:cNvPr>
          <p:cNvSpPr>
            <a:spLocks noGrp="1" noChangeArrowheads="1"/>
          </p:cNvSpPr>
          <p:nvPr>
            <p:ph idx="1"/>
            <p:custDataLst>
              <p:tags r:id="rId3"/>
            </p:custDataLst>
          </p:nvPr>
        </p:nvSpPr>
        <p:spPr>
          <a:xfrm>
            <a:off x="457200" y="2057400"/>
            <a:ext cx="8229600" cy="3916363"/>
          </a:xfrm>
          <a:noFill/>
        </p:spPr>
        <p:txBody>
          <a:bodyPr>
            <a:normAutofit/>
          </a:bodyPr>
          <a:lstStyle/>
          <a:p>
            <a:pPr marL="225425" indent="-225425" eaLnBrk="1" hangingPunct="1"/>
            <a:r>
              <a:rPr lang="en-US" altLang="en-US" dirty="0"/>
              <a:t>Refer to Listing</a:t>
            </a:r>
          </a:p>
          <a:p>
            <a:pPr marL="225425" indent="-225425" eaLnBrk="1" hangingPunct="1"/>
            <a:r>
              <a:rPr lang="en-US" altLang="en-US" dirty="0"/>
              <a:t>Not an exhaustive list</a:t>
            </a:r>
          </a:p>
          <a:p>
            <a:pPr marL="225425" indent="-225425" eaLnBrk="1" hangingPunct="1"/>
            <a:r>
              <a:rPr lang="en-US" altLang="en-US" dirty="0"/>
              <a:t>Most often seen:</a:t>
            </a:r>
          </a:p>
          <a:p>
            <a:pPr lvl="1" indent="-236538" eaLnBrk="1" hangingPunct="1"/>
            <a:r>
              <a:rPr lang="en-US" altLang="en-US" dirty="0"/>
              <a:t>Medical insurance</a:t>
            </a:r>
          </a:p>
          <a:p>
            <a:pPr lvl="1" indent="-236538" eaLnBrk="1" hangingPunct="1"/>
            <a:r>
              <a:rPr lang="en-US" altLang="en-US" dirty="0"/>
              <a:t>Prescription or</a:t>
            </a:r>
          </a:p>
          <a:p>
            <a:pPr lvl="1" indent="-236538" eaLnBrk="1" hangingPunct="1"/>
            <a:r>
              <a:rPr lang="en-US" altLang="en-US" dirty="0"/>
              <a:t>Nonprescription Drugs</a:t>
            </a:r>
          </a:p>
          <a:p>
            <a:pPr lvl="1" indent="-236538" eaLnBrk="1" hangingPunct="1"/>
            <a:r>
              <a:rPr lang="en-US" altLang="en-US" dirty="0"/>
              <a:t>Adaptive Equipment</a:t>
            </a:r>
          </a:p>
          <a:p>
            <a:pPr lvl="1" indent="-236538" eaLnBrk="1" hangingPunct="1"/>
            <a:r>
              <a:rPr lang="en-US" altLang="en-US" dirty="0"/>
              <a:t>Medicare Premiums  </a:t>
            </a:r>
          </a:p>
        </p:txBody>
      </p:sp>
      <p:grpSp>
        <p:nvGrpSpPr>
          <p:cNvPr id="10244" name="Group 11">
            <a:extLst>
              <a:ext uri="{FF2B5EF4-FFF2-40B4-BE49-F238E27FC236}">
                <a16:creationId xmlns:a16="http://schemas.microsoft.com/office/drawing/2014/main" id="{FBD830D0-F5E1-4F49-A6D4-495E58FEC8EA}"/>
              </a:ext>
            </a:extLst>
          </p:cNvPr>
          <p:cNvGrpSpPr>
            <a:grpSpLocks/>
          </p:cNvGrpSpPr>
          <p:nvPr>
            <p:custDataLst>
              <p:tags r:id="rId4"/>
            </p:custDataLst>
          </p:nvPr>
        </p:nvGrpSpPr>
        <p:grpSpPr bwMode="auto">
          <a:xfrm>
            <a:off x="5562600" y="1880496"/>
            <a:ext cx="2173288" cy="3860800"/>
            <a:chOff x="4037" y="1200"/>
            <a:chExt cx="1369" cy="2432"/>
          </a:xfrm>
        </p:grpSpPr>
        <p:graphicFrame>
          <p:nvGraphicFramePr>
            <p:cNvPr id="10245" name="Object 4">
              <a:extLst>
                <a:ext uri="{FF2B5EF4-FFF2-40B4-BE49-F238E27FC236}">
                  <a16:creationId xmlns:a16="http://schemas.microsoft.com/office/drawing/2014/main" id="{EB85F6F0-B802-4D63-B66E-79E4F3D2EEDB}"/>
                </a:ext>
              </a:extLst>
            </p:cNvPr>
            <p:cNvGraphicFramePr>
              <a:graphicFrameLocks/>
            </p:cNvGraphicFramePr>
            <p:nvPr/>
          </p:nvGraphicFramePr>
          <p:xfrm>
            <a:off x="4128" y="1200"/>
            <a:ext cx="558" cy="704"/>
          </p:xfrm>
          <a:graphic>
            <a:graphicData uri="http://schemas.openxmlformats.org/presentationml/2006/ole">
              <mc:AlternateContent xmlns:mc="http://schemas.openxmlformats.org/markup-compatibility/2006">
                <mc:Choice xmlns:v="urn:schemas-microsoft-com:vml" Requires="v">
                  <p:oleObj spid="_x0000_s10406" name="Clip" r:id="rId8" imgW="885825" imgH="1117600" progId="MS_ClipArt_Gallery.5">
                    <p:embed/>
                  </p:oleObj>
                </mc:Choice>
                <mc:Fallback>
                  <p:oleObj name="Clip" r:id="rId8" imgW="885825" imgH="1117600" progId="MS_ClipArt_Gallery.5">
                    <p:embed/>
                    <p:pic>
                      <p:nvPicPr>
                        <p:cNvPr id="0" name="Object 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8" y="1200"/>
                          <a:ext cx="558"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5">
              <a:extLst>
                <a:ext uri="{FF2B5EF4-FFF2-40B4-BE49-F238E27FC236}">
                  <a16:creationId xmlns:a16="http://schemas.microsoft.com/office/drawing/2014/main" id="{A1E2B600-0C88-49CA-8760-EDA151D585F8}"/>
                </a:ext>
              </a:extLst>
            </p:cNvPr>
            <p:cNvGraphicFramePr>
              <a:graphicFrameLocks/>
            </p:cNvGraphicFramePr>
            <p:nvPr/>
          </p:nvGraphicFramePr>
          <p:xfrm>
            <a:off x="4224" y="1968"/>
            <a:ext cx="558" cy="704"/>
          </p:xfrm>
          <a:graphic>
            <a:graphicData uri="http://schemas.openxmlformats.org/presentationml/2006/ole">
              <mc:AlternateContent xmlns:mc="http://schemas.openxmlformats.org/markup-compatibility/2006">
                <mc:Choice xmlns:v="urn:schemas-microsoft-com:vml" Requires="v">
                  <p:oleObj spid="_x0000_s10407" name="Clip" r:id="rId10" imgW="885825" imgH="1117600" progId="MS_ClipArt_Gallery.5">
                    <p:embed/>
                  </p:oleObj>
                </mc:Choice>
                <mc:Fallback>
                  <p:oleObj name="Clip" r:id="rId10" imgW="885825" imgH="1117600" progId="MS_ClipArt_Gallery.5">
                    <p:embed/>
                    <p:pic>
                      <p:nvPicPr>
                        <p:cNvPr id="0" name="Object 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24" y="1968"/>
                          <a:ext cx="558"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6">
              <a:extLst>
                <a:ext uri="{FF2B5EF4-FFF2-40B4-BE49-F238E27FC236}">
                  <a16:creationId xmlns:a16="http://schemas.microsoft.com/office/drawing/2014/main" id="{62BDF016-4589-4453-B593-A91503FAE021}"/>
                </a:ext>
              </a:extLst>
            </p:cNvPr>
            <p:cNvGraphicFramePr>
              <a:graphicFrameLocks/>
            </p:cNvGraphicFramePr>
            <p:nvPr/>
          </p:nvGraphicFramePr>
          <p:xfrm>
            <a:off x="4704" y="1488"/>
            <a:ext cx="558" cy="704"/>
          </p:xfrm>
          <a:graphic>
            <a:graphicData uri="http://schemas.openxmlformats.org/presentationml/2006/ole">
              <mc:AlternateContent xmlns:mc="http://schemas.openxmlformats.org/markup-compatibility/2006">
                <mc:Choice xmlns:v="urn:schemas-microsoft-com:vml" Requires="v">
                  <p:oleObj spid="_x0000_s10408" name="Clip" r:id="rId12" imgW="885825" imgH="1117600" progId="MS_ClipArt_Gallery.5">
                    <p:embed/>
                  </p:oleObj>
                </mc:Choice>
                <mc:Fallback>
                  <p:oleObj name="Clip" r:id="rId12" imgW="885825" imgH="1117600" progId="MS_ClipArt_Gallery.5">
                    <p:embed/>
                    <p:pic>
                      <p:nvPicPr>
                        <p:cNvPr id="0" name="Object 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04" y="1488"/>
                          <a:ext cx="558"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7">
              <a:extLst>
                <a:ext uri="{FF2B5EF4-FFF2-40B4-BE49-F238E27FC236}">
                  <a16:creationId xmlns:a16="http://schemas.microsoft.com/office/drawing/2014/main" id="{A57C2508-C441-484E-B3E8-8A5F59472556}"/>
                </a:ext>
              </a:extLst>
            </p:cNvPr>
            <p:cNvGraphicFramePr>
              <a:graphicFrameLocks/>
            </p:cNvGraphicFramePr>
            <p:nvPr/>
          </p:nvGraphicFramePr>
          <p:xfrm>
            <a:off x="4560" y="1968"/>
            <a:ext cx="558" cy="704"/>
          </p:xfrm>
          <a:graphic>
            <a:graphicData uri="http://schemas.openxmlformats.org/presentationml/2006/ole">
              <mc:AlternateContent xmlns:mc="http://schemas.openxmlformats.org/markup-compatibility/2006">
                <mc:Choice xmlns:v="urn:schemas-microsoft-com:vml" Requires="v">
                  <p:oleObj spid="_x0000_s10409" name="Clip" r:id="rId14" imgW="885825" imgH="1117600" progId="MS_ClipArt_Gallery.5">
                    <p:embed/>
                  </p:oleObj>
                </mc:Choice>
                <mc:Fallback>
                  <p:oleObj name="Clip" r:id="rId14" imgW="885825" imgH="1117600" progId="MS_ClipArt_Gallery.5">
                    <p:embed/>
                    <p:pic>
                      <p:nvPicPr>
                        <p:cNvPr id="0" name="Object 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60" y="1968"/>
                          <a:ext cx="558"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9" name="Object 8">
              <a:extLst>
                <a:ext uri="{FF2B5EF4-FFF2-40B4-BE49-F238E27FC236}">
                  <a16:creationId xmlns:a16="http://schemas.microsoft.com/office/drawing/2014/main" id="{B523692D-5AA0-4834-8062-1C91FB9663E5}"/>
                </a:ext>
              </a:extLst>
            </p:cNvPr>
            <p:cNvGraphicFramePr>
              <a:graphicFrameLocks/>
            </p:cNvGraphicFramePr>
            <p:nvPr/>
          </p:nvGraphicFramePr>
          <p:xfrm>
            <a:off x="4848" y="2688"/>
            <a:ext cx="558" cy="704"/>
          </p:xfrm>
          <a:graphic>
            <a:graphicData uri="http://schemas.openxmlformats.org/presentationml/2006/ole">
              <mc:AlternateContent xmlns:mc="http://schemas.openxmlformats.org/markup-compatibility/2006">
                <mc:Choice xmlns:v="urn:schemas-microsoft-com:vml" Requires="v">
                  <p:oleObj spid="_x0000_s10410" name="Clip" r:id="rId16" imgW="885825" imgH="1117600" progId="MS_ClipArt_Gallery.5">
                    <p:embed/>
                  </p:oleObj>
                </mc:Choice>
                <mc:Fallback>
                  <p:oleObj name="Clip" r:id="rId16" imgW="885825" imgH="1117600" progId="MS_ClipArt_Gallery.5">
                    <p:embed/>
                    <p:pic>
                      <p:nvPicPr>
                        <p:cNvPr id="0" name="Object 8"/>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48" y="2688"/>
                          <a:ext cx="558"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0" name="Object 9">
              <a:extLst>
                <a:ext uri="{FF2B5EF4-FFF2-40B4-BE49-F238E27FC236}">
                  <a16:creationId xmlns:a16="http://schemas.microsoft.com/office/drawing/2014/main" id="{C4D0C987-EB07-488C-99F2-FF47C56FF116}"/>
                </a:ext>
              </a:extLst>
            </p:cNvPr>
            <p:cNvGraphicFramePr>
              <a:graphicFrameLocks/>
            </p:cNvGraphicFramePr>
            <p:nvPr>
              <p:extLst>
                <p:ext uri="{D42A27DB-BD31-4B8C-83A1-F6EECF244321}">
                  <p14:modId xmlns:p14="http://schemas.microsoft.com/office/powerpoint/2010/main" val="3221960785"/>
                </p:ext>
              </p:extLst>
            </p:nvPr>
          </p:nvGraphicFramePr>
          <p:xfrm>
            <a:off x="4037" y="2448"/>
            <a:ext cx="558" cy="704"/>
          </p:xfrm>
          <a:graphic>
            <a:graphicData uri="http://schemas.openxmlformats.org/presentationml/2006/ole">
              <mc:AlternateContent xmlns:mc="http://schemas.openxmlformats.org/markup-compatibility/2006">
                <mc:Choice xmlns:v="urn:schemas-microsoft-com:vml" Requires="v">
                  <p:oleObj spid="_x0000_s10411" name="Clip" r:id="rId18" imgW="885825" imgH="1117600" progId="MS_ClipArt_Gallery.5">
                    <p:embed/>
                  </p:oleObj>
                </mc:Choice>
                <mc:Fallback>
                  <p:oleObj name="Clip" r:id="rId18" imgW="885825" imgH="1117600" progId="MS_ClipArt_Gallery.5">
                    <p:embed/>
                    <p:pic>
                      <p:nvPicPr>
                        <p:cNvPr id="0" name="Object 9"/>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7" y="2448"/>
                          <a:ext cx="558"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51" name="Object 10">
              <a:extLst>
                <a:ext uri="{FF2B5EF4-FFF2-40B4-BE49-F238E27FC236}">
                  <a16:creationId xmlns:a16="http://schemas.microsoft.com/office/drawing/2014/main" id="{5F99D796-5036-4F57-B1F7-F4CE604741EA}"/>
                </a:ext>
              </a:extLst>
            </p:cNvPr>
            <p:cNvGraphicFramePr>
              <a:graphicFrameLocks/>
            </p:cNvGraphicFramePr>
            <p:nvPr/>
          </p:nvGraphicFramePr>
          <p:xfrm>
            <a:off x="4416" y="2928"/>
            <a:ext cx="558" cy="704"/>
          </p:xfrm>
          <a:graphic>
            <a:graphicData uri="http://schemas.openxmlformats.org/presentationml/2006/ole">
              <mc:AlternateContent xmlns:mc="http://schemas.openxmlformats.org/markup-compatibility/2006">
                <mc:Choice xmlns:v="urn:schemas-microsoft-com:vml" Requires="v">
                  <p:oleObj spid="_x0000_s10412" name="Clip" r:id="rId20" imgW="885825" imgH="1117600" progId="MS_ClipArt_Gallery.5">
                    <p:embed/>
                  </p:oleObj>
                </mc:Choice>
                <mc:Fallback>
                  <p:oleObj name="Clip" r:id="rId20" imgW="885825" imgH="1117600" progId="MS_ClipArt_Gallery.5">
                    <p:embed/>
                    <p:pic>
                      <p:nvPicPr>
                        <p:cNvPr id="0" name="Object 10"/>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16" y="2928"/>
                          <a:ext cx="558" cy="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 name="Slide Number Placeholder 1">
            <a:extLst>
              <a:ext uri="{FF2B5EF4-FFF2-40B4-BE49-F238E27FC236}">
                <a16:creationId xmlns:a16="http://schemas.microsoft.com/office/drawing/2014/main" id="{51877192-F598-450C-8625-2B24E16BDCB4}"/>
              </a:ext>
            </a:extLst>
          </p:cNvPr>
          <p:cNvSpPr>
            <a:spLocks noGrp="1"/>
          </p:cNvSpPr>
          <p:nvPr>
            <p:ph type="sldNum" sz="quarter" idx="12"/>
            <p:custDataLst>
              <p:tags r:id="rId5"/>
            </p:custDataLst>
          </p:nvPr>
        </p:nvSpPr>
        <p:spPr>
          <a:xfrm>
            <a:off x="6931152" y="6601976"/>
            <a:ext cx="2133600" cy="365125"/>
          </a:xfrm>
        </p:spPr>
        <p:txBody>
          <a:bodyPr/>
          <a:lstStyle/>
          <a:p>
            <a:fld id="{EA7BA03D-4BF4-4C44-9BC4-DC83CB6213F8}" type="slidenum">
              <a:rPr lang="en-US" altLang="en-US" smtClean="0"/>
              <a:pPr/>
              <a:t>9</a:t>
            </a:fld>
            <a:endParaRPr lang="en-US"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3&quot;/&gt;&lt;lineCharCount val=&quot;62&quot;/&gt;&lt;lineCharCount val=&quot;64&quot;/&gt;&lt;/TableIndex&gt;&lt;/ShapeTextInfo&gt;"/>
  <p:tag name="HTML_SHAPEINFO" val="&lt;ThreeDShapeInfo&gt;&lt;uuid val=&quot;{E3974A93-A790-45DA-9199-EE6CBDE5987D}&quot;/&gt;&lt;isInvalidForFieldText val=&quot;0&quot;/&gt;&lt;Image&gt;&lt;filename val=&quot;C:\Users\User\AppData\Local\Temp\CP785254984171Session\CPTrustFolder785254984171\PPTImport785256422859\data\asimages\{E3974A93-A790-45DA-9199-EE6CBDE5987D}_24.png&quot;/&gt;&lt;left val=&quot;42&quot;/&gt;&lt;top val=&quot;212&quot;/&gt;&lt;width val=&quot;870&quot;/&gt;&lt;height val=&quot;41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A528DD-9370-4BB0-B0BA-8C07FA72908A}&quot;/&gt;&lt;isInvalidForFieldText val=&quot;0&quot;/&gt;&lt;Image&gt;&lt;filename val=&quot;C:\Users\User\AppData\Local\Temp\CP785254984171Session\CPTrustFolder785254984171\PPTImport785256422859\data\asimages\{A9A528DD-9370-4BB0-B0BA-8C07FA72908A}_24.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222F3184-E0BE-4542-B5ED-0B0A8AAC4015}&quot;/&gt;&lt;isInvalidForFieldText val=&quot;0&quot;/&gt;&lt;Image&gt;&lt;filename val=&quot;C:\Users\User\AppData\Local\Temp\CP785254984171Session\CPTrustFolder785254984171\PPTImport785256422859\data\asimages\{222F3184-E0BE-4542-B5ED-0B0A8AAC4015}_25.png&quot;/&gt;&lt;left val=&quot;0&quot;/&gt;&lt;top val=&quot;76&quot;/&gt;&lt;width val=&quot;961&quot;/&gt;&lt;height val=&quot;12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1&quot;/&gt;&lt;lineCharCount val=&quot;69&quot;/&gt;&lt;lineCharCount val=&quot;65&quot;/&gt;&lt;lineCharCount val=&quot;21&quot;/&gt;&lt;lineCharCount val=&quot;1&quot;/&gt;&lt;/TableIndex&gt;&lt;/ShapeTextInfo&gt;"/>
  <p:tag name="HTML_SHAPEINFO" val="&lt;ThreeDShapeInfo&gt;&lt;uuid val=&quot;{939D0C7F-6035-4FF7-AEDF-604B28733BEB}&quot;/&gt;&lt;isInvalidForFieldText val=&quot;0&quot;/&gt;&lt;Image&gt;&lt;filename val=&quot;C:\Users\User\AppData\Local\Temp\CP785254984171Session\CPTrustFolder785254984171\PPTImport785256422859\data\asimages\{939D0C7F-6035-4FF7-AEDF-604B28733BEB}_25.png&quot;/&gt;&lt;left val=&quot;42&quot;/&gt;&lt;top val=&quot;212&quot;/&gt;&lt;width val=&quot;881&quot;/&gt;&lt;height val=&quot;41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8641CA7-13C7-4883-A0C3-08F2640860EF}&quot;/&gt;&lt;isInvalidForFieldText val=&quot;0&quot;/&gt;&lt;Image&gt;&lt;filename val=&quot;C:\Users\User\AppData\Local\Temp\CP785254984171Session\CPTrustFolder785254984171\PPTImport785256422859\data\asimages\{88641CA7-13C7-4883-A0C3-08F2640860EF}_25.png&quot;/&gt;&lt;left val=&quot;727&quot;/&gt;&lt;top val=&quot;687&quot;/&gt;&lt;width val=&quot;226&quot;/&gt;&lt;height val=&quot;4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C9D1DD60-A751-4DE4-B57F-4086B0985C1C}&quot;/&gt;&lt;isInvalidForFieldText val=&quot;0&quot;/&gt;&lt;Image&gt;&lt;filename val=&quot;C:\Users\User\AppData\Local\Temp\CP785254984171Session\CPTrustFolder785254984171\PPTImport785256422859\data\asimages\{C9D1DD60-A751-4DE4-B57F-4086B0985C1C}_26.png&quot;/&gt;&lt;left val=&quot;0&quot;/&gt;&lt;top val=&quot;76&quot;/&gt;&lt;width val=&quot;961&quot;/&gt;&lt;height val=&quot;12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61&quot;/&gt;&lt;lineCharCount val=&quot;68&quot;/&gt;&lt;lineCharCount val=&quot;23&quot;/&gt;&lt;/TableIndex&gt;&lt;/ShapeTextInfo&gt;"/>
  <p:tag name="HTML_SHAPEINFO" val="&lt;ThreeDShapeInfo&gt;&lt;uuid val=&quot;{95CA61DF-3D8F-4904-A5F7-B857765CCB16}&quot;/&gt;&lt;isInvalidForFieldText val=&quot;0&quot;/&gt;&lt;Image&gt;&lt;filename val=&quot;C:\Users\User\AppData\Local\Temp\CP785254984171Session\CPTrustFolder785254984171\PPTImport785256422859\data\asimages\{95CA61DF-3D8F-4904-A5F7-B857765CCB16}_26.png&quot;/&gt;&lt;left val=&quot;42&quot;/&gt;&lt;top val=&quot;212&quot;/&gt;&lt;width val=&quot;870&quot;/&gt;&lt;height val=&quot;41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831A40-C975-4A1B-B905-40CBBB4B2C83}&quot;/&gt;&lt;isInvalidForFieldText val=&quot;0&quot;/&gt;&lt;Image&gt;&lt;filename val=&quot;C:\Users\User\AppData\Local\Temp\CP785254984171Session\CPTrustFolder785254984171\PPTImport785256422859\data\asimages\{E5831A40-C975-4A1B-B905-40CBBB4B2C83}_26.png&quot;/&gt;&lt;left val=&quot;727&quot;/&gt;&lt;top val=&quot;687&quot;/&gt;&lt;width val=&quot;226&quot;/&gt;&lt;height val=&quot;4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EC78F235-30DE-407F-AAD5-433888F2A367}&quot;/&gt;&lt;isInvalidForFieldText val=&quot;0&quot;/&gt;&lt;Image&gt;&lt;filename val=&quot;C:\Users\User\AppData\Local\Temp\CP785254984171Session\CPTrustFolder785254984171\PPTImport785256422859\data\asimages\{EC78F235-30DE-407F-AAD5-433888F2A367}_27.png&quot;/&gt;&lt;left val=&quot;0&quot;/&gt;&lt;top val=&quot;76&quot;/&gt;&lt;width val=&quot;961&quot;/&gt;&lt;height val=&quot;12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47&quot;/&gt;&lt;/TableIndex&gt;&lt;/ShapeTextInfo&gt;"/>
  <p:tag name="HTML_SHAPEINFO" val="&lt;ThreeDShapeInfo&gt;&lt;uuid val=&quot;{9A8163E8-5354-4EC5-A31D-39768B7577FC}&quot;/&gt;&lt;isInvalidForFieldText val=&quot;0&quot;/&gt;&lt;Image&gt;&lt;filename val=&quot;C:\Users\User\AppData\Local\Temp\CP785254984171Session\CPTrustFolder785254984171\PPTImport785256422859\data\asimages\{9A8163E8-5354-4EC5-A31D-39768B7577FC}_27.png&quot;/&gt;&lt;left val=&quot;40&quot;/&gt;&lt;top val=&quot;208&quot;/&gt;&lt;width val=&quot;871&quot;/&gt;&lt;height val=&quot;86&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CDCD414-6160-4E19-B72C-11E1E8F19475}&quot;/&gt;&lt;isInvalidForFieldText val=&quot;0&quot;/&gt;&lt;Image&gt;&lt;filename val=&quot;C:\Users\User\AppData\Local\Temp\CP785254984171Session\CPTrustFolder785254984171\PPTImport785256422859\data\asimages\{1CDCD414-6160-4E19-B72C-11E1E8F19475}_27.png&quot;/&gt;&lt;left val=&quot;727&quot;/&gt;&lt;top val=&quot;687&quot;/&gt;&lt;width val=&quot;226&quot;/&gt;&lt;height val=&quot;45&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39&quot;/&gt;&lt;lineCharCount val=&quot;38&quot;/&gt;&lt;/TableIndex&gt;&lt;/ShapeTextInfo&gt;"/>
  <p:tag name="HTML_SHAPEINFO" val="&lt;ThreeDShapeInfo&gt;&lt;uuid val=&quot;{8D896769-5C7A-4CC4-B0B7-2882234D09B2}&quot;/&gt;&lt;isInvalidForFieldText val=&quot;0&quot;/&gt;&lt;Image&gt;&lt;filename val=&quot;C:\Users\User\AppData\Local\Temp\CP785254984171Session\CPTrustFolder785254984171\PPTImport785256422859\data\asimages\{8D896769-5C7A-4CC4-B0B7-2882234D09B2}_27.png&quot;/&gt;&lt;left val=&quot;42&quot;/&gt;&lt;top val=&quot;282&quot;/&gt;&lt;width val=&quot;870&quot;/&gt;&lt;height val=&quot;137&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77D2DD5B-BBAD-4B8C-B2FF-1D70D8B21422}&quot;/&gt;&lt;isInvalidForFieldText val=&quot;0&quot;/&gt;&lt;Image&gt;&lt;filename val=&quot;C:\Users\User\AppData\Local\Temp\CP785254984171Session\CPTrustFolder785254984171\PPTImport785256422859\data\asimages\{77D2DD5B-BBAD-4B8C-B2FF-1D70D8B21422}_28.png&quot;/&gt;&lt;left val=&quot;0&quot;/&gt;&lt;top val=&quot;76&quot;/&gt;&lt;width val=&quot;961&quot;/&gt;&lt;height val=&quot;12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4&quot;/&gt;&lt;lineCharCount val=&quot;18&quot;/&gt;&lt;lineCharCount val=&quot;1&quot;/&gt;&lt;/TableIndex&gt;&lt;/ShapeTextInfo&gt;"/>
  <p:tag name="HTML_SHAPEINFO" val="&lt;ThreeDShapeInfo&gt;&lt;uuid val=&quot;{E971C726-757D-4C7B-8EBF-AA33CF7241A8}&quot;/&gt;&lt;isInvalidForFieldText val=&quot;0&quot;/&gt;&lt;Image&gt;&lt;filename val=&quot;C:\Users\User\AppData\Local\Temp\CP785254984171Session\CPTrustFolder785254984171\PPTImport785256422859\data\asimages\{E971C726-757D-4C7B-8EBF-AA33CF7241A8}_28.png&quot;/&gt;&lt;left val=&quot;42&quot;/&gt;&lt;top val=&quot;212&quot;/&gt;&lt;width val=&quot;870&quot;/&gt;&lt;height val=&quot;41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A96E28B-ED9B-485F-A7BC-16F278BE7F7A}&quot;/&gt;&lt;isInvalidForFieldText val=&quot;0&quot;/&gt;&lt;Image&gt;&lt;filename val=&quot;C:\Users\User\AppData\Local\Temp\CP785254984171Session\CPTrustFolder785254984171\PPTImport785256422859\data\asimages\{2A96E28B-ED9B-485F-A7BC-16F278BE7F7A}_28.png&quot;/&gt;&lt;left val=&quot;727&quot;/&gt;&lt;top val=&quot;687&quot;/&gt;&lt;width val=&quot;226&quot;/&gt;&lt;height val=&quot;4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89F92C58-6AB8-47E4-A466-74320473B052}&quot;/&gt;&lt;isInvalidForFieldText val=&quot;0&quot;/&gt;&lt;Image&gt;&lt;filename val=&quot;C:\Users\User\AppData\Local\Temp\CP785254984171Session\CPTrustFolder785254984171\PPTImport785256422859\data\asimages\{89F92C58-6AB8-47E4-A466-74320473B052}_29.png&quot;/&gt;&lt;left val=&quot;0&quot;/&gt;&lt;top val=&quot;76&quot;/&gt;&lt;width val=&quot;961&quot;/&gt;&lt;height val=&quot;122&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70&quot;/&gt;&lt;lineCharCount val=&quot;62&quot;/&gt;&lt;lineCharCount val=&quot;30&quot;/&gt;&lt;/TableIndex&gt;&lt;/ShapeTextInfo&gt;"/>
  <p:tag name="HTML_SHAPEINFO" val="&lt;ThreeDShapeInfo&gt;&lt;uuid val=&quot;{452BDA67-65AE-43C6-83A2-45AB29A023AB}&quot;/&gt;&lt;isInvalidForFieldText val=&quot;0&quot;/&gt;&lt;Image&gt;&lt;filename val=&quot;C:\Users\User\AppData\Local\Temp\CP785254984171Session\CPTrustFolder785254984171\PPTImport785256422859\data\asimages\{452BDA67-65AE-43C6-83A2-45AB29A023AB}_29.png&quot;/&gt;&lt;left val=&quot;42&quot;/&gt;&lt;top val=&quot;212&quot;/&gt;&lt;width val=&quot;883&quot;/&gt;&lt;height val=&quot;415&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DAD598C-73AD-4C00-906C-25BCEE779390}&quot;/&gt;&lt;isInvalidForFieldText val=&quot;0&quot;/&gt;&lt;Image&gt;&lt;filename val=&quot;C:\Users\User\AppData\Local\Temp\CP785254984171Session\CPTrustFolder785254984171\PPTImport785256422859\data\asimages\{CDAD598C-73AD-4C00-906C-25BCEE779390}_29.png&quot;/&gt;&lt;left val=&quot;727&quot;/&gt;&lt;top val=&quot;687&quot;/&gt;&lt;width val=&quot;226&quot;/&gt;&lt;height val=&quot;45&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C3D6B020-CDA0-40A4-9B13-5F96A5590A0B}&quot;/&gt;&lt;isInvalidForFieldText val=&quot;0&quot;/&gt;&lt;Image&gt;&lt;filename val=&quot;C:\Users\User\AppData\Local\Temp\CP785254984171Session\CPTrustFolder785254984171\PPTImport785256422859\data\asimages\{C3D6B020-CDA0-40A4-9B13-5F96A5590A0B}_30.png&quot;/&gt;&lt;left val=&quot;0&quot;/&gt;&lt;top val=&quot;76&quot;/&gt;&lt;width val=&quot;961&quot;/&gt;&lt;height val=&quot;12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1&quot;/&gt;&lt;lineCharCount val=&quot;69&quot;/&gt;&lt;lineCharCount val=&quot;70&quot;/&gt;&lt;lineCharCount val=&quot;64&quot;/&gt;&lt;lineCharCount val=&quot;68&quot;/&gt;&lt;lineCharCount val=&quot;47&quot;/&gt;&lt;/TableIndex&gt;&lt;/ShapeTextInfo&gt;"/>
  <p:tag name="HTML_SHAPEINFO" val="&lt;ThreeDShapeInfo&gt;&lt;uuid val=&quot;{A0D0CE49-235D-463D-B929-959DBA30527B}&quot;/&gt;&lt;isInvalidForFieldText val=&quot;0&quot;/&gt;&lt;Image&gt;&lt;filename val=&quot;C:\Users\User\AppData\Local\Temp\CP785254984171Session\CPTrustFolder785254984171\PPTImport785256422859\data\asimages\{A0D0CE49-235D-463D-B929-959DBA30527B}_30.png&quot;/&gt;&lt;left val=&quot;42&quot;/&gt;&lt;top val=&quot;212&quot;/&gt;&lt;width val=&quot;882&quot;/&gt;&lt;height val=&quot;41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19C9844-0D31-4D48-B4AE-8E24F10A6C67}&quot;/&gt;&lt;isInvalidForFieldText val=&quot;0&quot;/&gt;&lt;Image&gt;&lt;filename val=&quot;C:\Users\User\AppData\Local\Temp\CP785254984171Session\CPTrustFolder785254984171\PPTImport785256422859\data\asimages\{E19C9844-0D31-4D48-B4AE-8E24F10A6C67}_30.png&quot;/&gt;&lt;left val=&quot;727&quot;/&gt;&lt;top val=&quot;687&quot;/&gt;&lt;width val=&quot;226&quot;/&gt;&lt;height val=&quot;4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5B642BAA-A8A4-4AE6-8C41-57A18E3E617B}&quot;/&gt;&lt;isInvalidForFieldText val=&quot;0&quot;/&gt;&lt;Image&gt;&lt;filename val=&quot;C:\Users\User\AppData\Local\Temp\CP785254984171Session\CPTrustFolder785254984171\PPTImport785256422859\data\asimages\{5B642BAA-A8A4-4AE6-8C41-57A18E3E617B}_31.png&quot;/&gt;&lt;left val=&quot;0&quot;/&gt;&lt;top val=&quot;76&quot;/&gt;&lt;width val=&quot;961&quot;/&gt;&lt;height val=&quot;122&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67&quot;/&gt;&lt;lineCharCount val=&quot;29&quot;/&gt;&lt;lineCharCount val=&quot;73&quot;/&gt;&lt;lineCharCount val=&quot;13&quot;/&gt;&lt;lineCharCount val=&quot;1&quot;/&gt;&lt;/TableIndex&gt;&lt;/ShapeTextInfo&gt;"/>
  <p:tag name="HTML_SHAPEINFO" val="&lt;ThreeDShapeInfo&gt;&lt;uuid val=&quot;{97B3FE14-00A1-4450-8A51-53D5A364D400}&quot;/&gt;&lt;isInvalidForFieldText val=&quot;0&quot;/&gt;&lt;Image&gt;&lt;filename val=&quot;C:\Users\User\AppData\Local\Temp\CP785254984171Session\CPTrustFolder785254984171\PPTImport785256422859\data\asimages\{97B3FE14-00A1-4450-8A51-53D5A364D400}_31.png&quot;/&gt;&lt;left val=&quot;42&quot;/&gt;&lt;top val=&quot;212&quot;/&gt;&lt;width val=&quot;875&quot;/&gt;&lt;height val=&quot;41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C87D45-66BA-4B0D-A879-20822D2977D0}&quot;/&gt;&lt;isInvalidForFieldText val=&quot;0&quot;/&gt;&lt;Image&gt;&lt;filename val=&quot;C:\Users\User\AppData\Local\Temp\CP785254984171Session\CPTrustFolder785254984171\PPTImport785256422859\data\asimages\{79C87D45-66BA-4B0D-A879-20822D2977D0}_31.png&quot;/&gt;&lt;left val=&quot;727&quot;/&gt;&lt;top val=&quot;687&quot;/&gt;&lt;width val=&quot;226&quot;/&gt;&lt;height val=&quot;4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D61EECDF-12E7-4C19-8F9C-B2C3195198AC}&quot;/&gt;&lt;isInvalidForFieldText val=&quot;0&quot;/&gt;&lt;Image&gt;&lt;filename val=&quot;C:\Users\User\AppData\Local\Temp\CP785254984171Session\CPTrustFolder785254984171\PPTImport785256422859\data\asimages\{D61EECDF-12E7-4C19-8F9C-B2C3195198AC}_32.png&quot;/&gt;&lt;left val=&quot;0&quot;/&gt;&lt;top val=&quot;76&quot;/&gt;&lt;width val=&quot;961&quot;/&gt;&lt;height val=&quot;122&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19&quot;/&gt;&lt;lineCharCount val=&quot;22&quot;/&gt;&lt;lineCharCount val=&quot;59&quot;/&gt;&lt;lineCharCount val=&quot;42&quot;/&gt;&lt;/TableIndex&gt;&lt;/ShapeTextInfo&gt;"/>
  <p:tag name="HTML_SHAPEINFO" val="&lt;ThreeDShapeInfo&gt;&lt;uuid val=&quot;{FE514A2E-142B-4BB2-A4F9-B205542CF4ED}&quot;/&gt;&lt;isInvalidForFieldText val=&quot;0&quot;/&gt;&lt;Image&gt;&lt;filename val=&quot;C:\Users\User\AppData\Local\Temp\CP785254984171Session\CPTrustFolder785254984171\PPTImport785256422859\data\asimages\{FE514A2E-142B-4BB2-A4F9-B205542CF4ED}_32.png&quot;/&gt;&lt;left val=&quot;42&quot;/&gt;&lt;top val=&quot;212&quot;/&gt;&lt;width val=&quot;870&quot;/&gt;&lt;height val=&quot;415&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EF0EFD9-7EF3-4677-8383-DBBD3FDBC04B}&quot;/&gt;&lt;isInvalidForFieldText val=&quot;0&quot;/&gt;&lt;Image&gt;&lt;filename val=&quot;C:\Users\User\AppData\Local\Temp\CP785254984171Session\CPTrustFolder785254984171\PPTImport785256422859\data\asimages\{8EF0EFD9-7EF3-4677-8383-DBBD3FDBC04B}_32.png&quot;/&gt;&lt;left val=&quot;727&quot;/&gt;&lt;top val=&quot;687&quot;/&gt;&lt;width val=&quot;226&quot;/&gt;&lt;height val=&quot;45&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D4BE364A-BA1B-4363-A41F-CE1291FDE5AA}&quot;/&gt;&lt;isInvalidForFieldText val=&quot;0&quot;/&gt;&lt;Image&gt;&lt;filename val=&quot;C:\Users\User\AppData\Local\Temp\CP785254984171Session\CPTrustFolder785254984171\PPTImport785256422859\data\asimages\{D4BE364A-BA1B-4363-A41F-CE1291FDE5AA}_33.png&quot;/&gt;&lt;left val=&quot;0&quot;/&gt;&lt;top val=&quot;76&quot;/&gt;&lt;width val=&quot;961&quot;/&gt;&lt;height val=&quot;122&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30&quot;/&gt;&lt;lineCharCount val=&quot;38&quot;/&gt;&lt;lineCharCount val=&quot;9&quot;/&gt;&lt;lineCharCount val=&quot;1&quot;/&gt;&lt;lineCharCount val=&quot;41&quot;/&gt;&lt;lineCharCount val=&quot;16&quot;/&gt;&lt;/TableIndex&gt;&lt;/ShapeTextInfo&gt;"/>
  <p:tag name="HTML_SHAPEINFO" val="&lt;ThreeDShapeInfo&gt;&lt;uuid val=&quot;{7E5E09DE-13D1-4A7C-A41E-F10D0C3CDB34}&quot;/&gt;&lt;isInvalidForFieldText val=&quot;0&quot;/&gt;&lt;Image&gt;&lt;filename val=&quot;C:\Users\User\AppData\Local\Temp\CP785254984171Session\CPTrustFolder785254984171\PPTImport785256422859\data\asimages\{7E5E09DE-13D1-4A7C-A41E-F10D0C3CDB34}_33.png&quot;/&gt;&lt;left val=&quot;354&quot;/&gt;&lt;top val=&quot;212&quot;/&gt;&lt;width val=&quot;564&quot;/&gt;&lt;height val=&quot;415&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2B0D35-02DE-4570-BBDA-053E7E88EC01}&quot;/&gt;&lt;isInvalidForFieldText val=&quot;0&quot;/&gt;&lt;Image&gt;&lt;filename val=&quot;C:\Users\User\AppData\Local\Temp\CP785254984171Session\CPTrustFolder785254984171\PPTImport785256422859\data\asimages\{322B0D35-02DE-4570-BBDA-053E7E88EC01}_33.png&quot;/&gt;&lt;left val=&quot;95&quot;/&gt;&lt;top val=&quot;223&quot;/&gt;&lt;width val=&quot;255&quot;/&gt;&lt;height val=&quot;312&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810C922-7F25-4582-884C-77B5E10F6E36}&quot;/&gt;&lt;isInvalidForFieldText val=&quot;0&quot;/&gt;&lt;Image&gt;&lt;filename val=&quot;C:\Users\User\AppData\Local\Temp\CP785254984171Session\CPTrustFolder785254984171\PPTImport785256422859\data\asimages\{1810C922-7F25-4582-884C-77B5E10F6E36}_33.png&quot;/&gt;&lt;left val=&quot;727&quot;/&gt;&lt;top val=&quot;687&quot;/&gt;&lt;width val=&quot;226&quot;/&gt;&lt;height val=&quot;45&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46A619BD-FD80-47D2-91E3-8E4DB5284B77}&quot;/&gt;&lt;isInvalidForFieldText val=&quot;0&quot;/&gt;&lt;Image&gt;&lt;filename val=&quot;C:\Users\User\AppData\Local\Temp\CP785254984171Session\CPTrustFolder785254984171\PPTImport785256422859\data\asimages\{46A619BD-FD80-47D2-91E3-8E4DB5284B77}_34.png&quot;/&gt;&lt;left val=&quot;0&quot;/&gt;&lt;top val=&quot;76&quot;/&gt;&lt;width val=&quot;961&quot;/&gt;&lt;height val=&quot;122&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6&quot;/&gt;&lt;lineCharCount val=&quot;31&quot;/&gt;&lt;lineCharCount val=&quot;41&quot;/&gt;&lt;/TableIndex&gt;&lt;/ShapeTextInfo&gt;"/>
  <p:tag name="HTML_SHAPEINFO" val="&lt;ThreeDShapeInfo&gt;&lt;uuid val=&quot;{319FC57E-443F-4E5D-BE1B-AC0E45EA5687}&quot;/&gt;&lt;isInvalidForFieldText val=&quot;0&quot;/&gt;&lt;Image&gt;&lt;filename val=&quot;C:\Users\User\AppData\Local\Temp\CP785254984171Session\CPTrustFolder785254984171\PPTImport785256422859\data\asimages\{319FC57E-443F-4E5D-BE1B-AC0E45EA5687}_34.png&quot;/&gt;&lt;left val=&quot;346&quot;/&gt;&lt;top val=&quot;212&quot;/&gt;&lt;width val=&quot;566&quot;/&gt;&lt;height val=&quot;415&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3DEDF5-0368-4060-93A3-4C0F1BE230FE}&quot;/&gt;&lt;isInvalidForFieldText val=&quot;0&quot;/&gt;&lt;Image&gt;&lt;filename val=&quot;C:\Users\User\AppData\Local\Temp\CP785254984171Session\CPTrustFolder785254984171\PPTImport785256422859\data\asimages\{B63DEDF5-0368-4060-93A3-4C0F1BE230FE}_34.png&quot;/&gt;&lt;left val=&quot;103&quot;/&gt;&lt;top val=&quot;228&quot;/&gt;&lt;width val=&quot;187&quot;/&gt;&lt;height val=&quot;190&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9F4F500-5D32-4D8E-95D6-BF0EEDC784D8}&quot;/&gt;&lt;isInvalidForFieldText val=&quot;0&quot;/&gt;&lt;Image&gt;&lt;filename val=&quot;C:\Users\User\AppData\Local\Temp\CP785254984171Session\CPTrustFolder785254984171\PPTImport785256422859\data\asimages\{F9F4F500-5D32-4D8E-95D6-BF0EEDC784D8}_34.png&quot;/&gt;&lt;left val=&quot;727&quot;/&gt;&lt;top val=&quot;687&quot;/&gt;&lt;width val=&quot;226&quot;/&gt;&lt;height val=&quot;45&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DF84FC2A-9339-43B9-B07A-5A67CE23EEA4}&quot;/&gt;&lt;isInvalidForFieldText val=&quot;0&quot;/&gt;&lt;Image&gt;&lt;filename val=&quot;C:\Users\User\AppData\Local\Temp\CP785254984171Session\CPTrustFolder785254984171\PPTImport785256422859\data\asimages\{DF84FC2A-9339-43B9-B07A-5A67CE23EEA4}_35.png&quot;/&gt;&lt;left val=&quot;0&quot;/&gt;&lt;top val=&quot;278&quot;/&gt;&lt;width val=&quot;961&quot;/&gt;&lt;height val=&quot;202&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D9A792A-AED8-4CB0-8595-5EC19D9C1E40}&quot;/&gt;&lt;isInvalidForFieldText val=&quot;0&quot;/&gt;&lt;Image&gt;&lt;filename val=&quot;C:\Users\User\AppData\Local\Temp\CP785254984171Session\CPTrustFolder785254984171\PPTImport785256422859\data\asimages\{1D9A792A-AED8-4CB0-8595-5EC19D9C1E40}_35.png&quot;/&gt;&lt;left val=&quot;727&quot;/&gt;&lt;top val=&quot;687&quot;/&gt;&lt;width val=&quot;226&quot;/&gt;&lt;height val=&quot;4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PRESENTER_DUMMYTAG" val="&lt;DummyForForceWrite&gt;&lt;/DummyForForceWrite&gt;"/>
  <p:tag name="HTML_SHAPEINFO" val="&lt;ThreeDShapeInfo&gt;&lt;uuid val=&quot;{E0907DAA-2049-4166-8F98-34118F64552B}&quot;/&gt;&lt;isInvalidForFieldText val=&quot;0&quot;/&gt;&lt;Image&gt;&lt;filename val=&quot;C:\Users\User\AppData\Local\Temp\CP785254984171Session\CPTrustFolder785254984171\PPTImport785256422859\data\asimages\{E0907DAA-2049-4166-8F98-34118F64552B}_1.png&quot;/&gt;&lt;left val=&quot;71&quot;/&gt;&lt;top val=&quot;288&quot;/&gt;&lt;width val=&quot;817&quot;/&gt;&lt;height val=&quot;13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5&quot;/&gt;&lt;/TableIndex&gt;&lt;/ShapeTextInfo&gt;"/>
  <p:tag name="PRESENTER_DUMMYTAG" val="&lt;DummyForForceWrite&gt;&lt;/DummyForForceWrite&gt;"/>
  <p:tag name="HTML_SHAPEINFO" val="&lt;ThreeDShapeInfo&gt;&lt;uuid val=&quot;{1FBFBE2F-F32E-41D2-8C0A-7B1F38CCC7E0}&quot;/&gt;&lt;isInvalidForFieldText val=&quot;0&quot;/&gt;&lt;Image&gt;&lt;filename val=&quot;C:\Users\User\AppData\Local\Temp\CP785254984171Session\CPTrustFolder785254984171\PPTImport785256422859\data\asimages\{1FBFBE2F-F32E-41D2-8C0A-7B1F38CCC7E0}_1.png&quot;/&gt;&lt;left val=&quot;68&quot;/&gt;&lt;top val=&quot;491&quot;/&gt;&lt;width val=&quot;295&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PRESENTER_DUMMYTAG" val="&lt;DummyForForceWrite&gt;&lt;/DummyForForceWrite&gt;"/>
  <p:tag name="HTML_SHAPEINFO" val="&lt;ThreeDShapeInfo&gt;&lt;uuid val=&quot;{D2EE5BDD-2840-4875-8B4A-37DDCE0B957B}&quot;/&gt;&lt;isInvalidForFieldText val=&quot;0&quot;/&gt;&lt;Image&gt;&lt;filename val=&quot;C:\Users\User\AppData\Local\Temp\CP785254984171Session\CPTrustFolder785254984171\PPTImport785256422859\data\asimages\{D2EE5BDD-2840-4875-8B4A-37DDCE0B957B}_1.png&quot;/&gt;&lt;left val=&quot;639&quot;/&gt;&lt;top val=&quot;491&quot;/&gt;&lt;width val=&quot;249&quot;/&gt;&lt;height val=&quot;9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58361AB-2C57-4949-8548-F17FEB0BDCE2}&quot;/&gt;&lt;isInvalidForFieldText val=&quot;0&quot;/&gt;&lt;Image&gt;&lt;filename val=&quot;C:\Users\User\AppData\Local\Temp\CP785254984171Session\CPTrustFolder785254984171\PPTImport785256422859\data\asimages\{558361AB-2C57-4949-8548-F17FEB0BDCE2}_2.png&quot;/&gt;&lt;left val=&quot;0&quot;/&gt;&lt;top val=&quot;76&quot;/&gt;&lt;width val=&quot;961&quot;/&gt;&lt;height val=&quot;12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0&quot;/&gt;&lt;lineCharCount val=&quot;38&quot;/&gt;&lt;lineCharCount val=&quot;47&quot;/&gt;&lt;lineCharCount val=&quot;1&quot;/&gt;&lt;lineCharCount val=&quot;58&quot;/&gt;&lt;/TableIndex&gt;&lt;/ShapeTextInfo&gt;"/>
  <p:tag name="HTML_SHAPEINFO" val="&lt;ThreeDShapeInfo&gt;&lt;uuid val=&quot;{07CDC449-8ADA-4F47-86F7-0734FC5CD1C3}&quot;/&gt;&lt;isInvalidForFieldText val=&quot;0&quot;/&gt;&lt;Image&gt;&lt;filename val=&quot;C:\Users\User\AppData\Local\Temp\CP785254984171Session\CPTrustFolder785254984171\PPTImport785256422859\data\asimages\{07CDC449-8ADA-4F47-86F7-0734FC5CD1C3}_2.png&quot;/&gt;&lt;left val=&quot;42&quot;/&gt;&lt;top val=&quot;208&quot;/&gt;&lt;width val=&quot;870&quot;/&gt;&lt;height val=&quot;20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96F50D5-904C-4B0C-A4C9-90F654DCE19F}&quot;/&gt;&lt;isInvalidForFieldText val=&quot;0&quot;/&gt;&lt;Image&gt;&lt;filename val=&quot;C:\Users\User\AppData\Local\Temp\CP785254984171Session\CPTrustFolder785254984171\PPTImport785256422859\data\asimages\{E96F50D5-904C-4B0C-A4C9-90F654DCE19F}_2.png&quot;/&gt;&lt;left val=&quot;143&quot;/&gt;&lt;top val=&quot;423&quot;/&gt;&lt;width val=&quot;210&quot;/&gt;&lt;height val=&quot;25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08326FB-4F41-4A19-83E6-25303A40D9CA}&quot;/&gt;&lt;isInvalidForFieldText val=&quot;0&quot;/&gt;&lt;Image&gt;&lt;filename val=&quot;C:\Users\User\AppData\Local\Temp\CP785254984171Session\CPTrustFolder785254984171\PPTImport785256422859\data\asimages\{808326FB-4F41-4A19-83E6-25303A40D9CA}_2.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12CEEC9-44D1-430D-83AC-B85A67072C28}&quot;/&gt;&lt;isInvalidForFieldText val=&quot;0&quot;/&gt;&lt;Image&gt;&lt;filename val=&quot;C:\Users\User\AppData\Local\Temp\CP785254984171Session\CPTrustFolder785254984171\PPTImport785256422859\data\asimages\{C12CEEC9-44D1-430D-83AC-B85A67072C28}_3.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2&quot;/&gt;&lt;lineCharCount val=&quot;16&quot;/&gt;&lt;lineCharCount val=&quot;16&quot;/&gt;&lt;lineCharCount val=&quot;26&quot;/&gt;&lt;lineCharCount val=&quot;26&quot;/&gt;&lt;/TableIndex&gt;&lt;/ShapeTextInfo&gt;"/>
  <p:tag name="HTML_SHAPEINFO" val="&lt;ThreeDShapeInfo&gt;&lt;uuid val=&quot;{AB097769-2DAE-4F99-AC8B-A9A461B4DE9D}&quot;/&gt;&lt;isInvalidForFieldText val=&quot;0&quot;/&gt;&lt;Image&gt;&lt;filename val=&quot;C:\Users\User\AppData\Local\Temp\CP785254984171Session\CPTrustFolder785254984171\PPTImport785256422859\data\asimages\{AB097769-2DAE-4F99-AC8B-A9A461B4DE9D}_3.png&quot;/&gt;&lt;left val=&quot;42&quot;/&gt;&lt;top val=&quot;212&quot;/&gt;&lt;width val=&quot;870&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34A1AE-DC3D-4DCB-9650-569F24796E51}&quot;/&gt;&lt;isInvalidForFieldText val=&quot;0&quot;/&gt;&lt;Image&gt;&lt;filename val=&quot;C:\Users\User\AppData\Local\Temp\CP785254984171Session\CPTrustFolder785254984171\PPTImport785256422859\data\asimages\{1E34A1AE-DC3D-4DCB-9650-569F24796E51}_3.png&quot;/&gt;&lt;left val=&quot;231&quot;/&gt;&lt;top val=&quot;519&quot;/&gt;&lt;width val=&quot;486&quot;/&gt;&lt;height val=&quot;131&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2FCD6AA-1496-4DDE-9D3F-95C7DD7E17F2}&quot;/&gt;&lt;isInvalidForFieldText val=&quot;0&quot;/&gt;&lt;Image&gt;&lt;filename val=&quot;C:\Users\User\AppData\Local\Temp\CP785254984171Session\CPTrustFolder785254984171\PPTImport785256422859\data\asimages\{02FCD6AA-1496-4DDE-9D3F-95C7DD7E17F2}_3.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0&quot;/&gt;&lt;/TableIndex&gt;&lt;/ShapeTextInfo&gt;"/>
  <p:tag name="HTML_SHAPEINFO" val="&lt;ThreeDShapeInfo&gt;&lt;uuid val=&quot;{B9CA1673-6547-4C2A-BBA3-C538F93E4776}&quot;/&gt;&lt;isInvalidForFieldText val=&quot;0&quot;/&gt;&lt;Image&gt;&lt;filename val=&quot;C:\Users\User\AppData\Local\Temp\CP785254984171Session\CPTrustFolder785254984171\PPTImport785256422859\data\asimages\{B9CA1673-6547-4C2A-BBA3-C538F93E4776}_4.png&quot;/&gt;&lt;left val=&quot;0&quot;/&gt;&lt;top val=&quot;76&quot;/&gt;&lt;width val=&quot;961&quot;/&gt;&lt;height val=&quot;124&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5&quot;/&gt;&lt;lineCharCount val=&quot;45&quot;/&gt;&lt;lineCharCount val=&quot;1&quot;/&gt;&lt;lineCharCount val=&quot;67&quot;/&gt;&lt;lineCharCount val=&quot;35&quot;/&gt;&lt;lineCharCount val=&quot;1&quot;/&gt;&lt;lineCharCount val=&quot;63&quot;/&gt;&lt;lineCharCount val=&quot;8&quot;/&gt;&lt;/TableIndex&gt;&lt;/ShapeTextInfo&gt;"/>
  <p:tag name="HTML_SHAPEINFO" val="&lt;ThreeDShapeInfo&gt;&lt;uuid val=&quot;{577A5262-A229-4125-837E-BB2C13E849A5}&quot;/&gt;&lt;isInvalidForFieldText val=&quot;0&quot;/&gt;&lt;Image&gt;&lt;filename val=&quot;C:\Users\User\AppData\Local\Temp\CP785254984171Session\CPTrustFolder785254984171\PPTImport785256422859\data\asimages\{577A5262-A229-4125-837E-BB2C13E849A5}_4.png&quot;/&gt;&lt;left val=&quot;42&quot;/&gt;&lt;top val=&quot;212&quot;/&gt;&lt;width val=&quot;870&quot;/&gt;&lt;height val=&quot;41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841E8C4-1951-469E-B585-17BA4DAC3D4D}&quot;/&gt;&lt;isInvalidForFieldText val=&quot;0&quot;/&gt;&lt;Image&gt;&lt;filename val=&quot;C:\Users\User\AppData\Local\Temp\CP785254984171Session\CPTrustFolder785254984171\PPTImport785256422859\data\asimages\{3841E8C4-1951-469E-B585-17BA4DAC3D4D}_4.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B0E10BA6-82F5-444B-8BBD-19F40A34C4A9}&quot;/&gt;&lt;isInvalidForFieldText val=&quot;0&quot;/&gt;&lt;Image&gt;&lt;filename val=&quot;C:\Users\User\AppData\Local\Temp\CP785254984171Session\CPTrustFolder785254984171\PPTImport785256422859\data\asimages\{B0E10BA6-82F5-444B-8BBD-19F40A34C4A9}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0&quot;/&gt;&lt;/TableIndex&gt;&lt;/ShapeTextInfo&gt;"/>
  <p:tag name="HTML_SHAPEINFO" val="&lt;ThreeDShapeInfo&gt;&lt;uuid val=&quot;{538A05F5-C9BD-4977-9F88-28D21B758908}&quot;/&gt;&lt;isInvalidForFieldText val=&quot;0&quot;/&gt;&lt;Image&gt;&lt;filename val=&quot;C:\Users\User\AppData\Local\Temp\CP785254984171Session\CPTrustFolder785254984171\PPTImport785256422859\data\asimages\{538A05F5-C9BD-4977-9F88-28D21B758908}_5.png&quot;/&gt;&lt;left val=&quot;41&quot;/&gt;&lt;top val=&quot;209&quot;/&gt;&lt;width val=&quot;871&quot;/&gt;&lt;height val=&quot;54&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847036A-8AEB-42DF-AFFA-B7515B0AD35A}&quot;/&gt;&lt;isInvalidForFieldText val=&quot;0&quot;/&gt;&lt;Image&gt;&lt;filename val=&quot;C:\Users\User\AppData\Local\Temp\CP785254984171Session\CPTrustFolder785254984171\PPTImport785256422859\data\asimages\{B847036A-8AEB-42DF-AFFA-B7515B0AD35A}_5.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67&quot;/&gt;&lt;lineCharCount val=&quot;42&quot;/&gt;&lt;/TableIndex&gt;&lt;/ShapeTextInfo&gt;"/>
  <p:tag name="HTML_SHAPEINFO" val="&lt;ThreeDShapeInfo&gt;&lt;uuid val=&quot;{369D16FA-32B3-4DE7-9593-44C8A4B19E1E}&quot;/&gt;&lt;isInvalidForFieldText val=&quot;0&quot;/&gt;&lt;Image&gt;&lt;filename val=&quot;C:\Users\User\AppData\Local\Temp\CP785254984171Session\CPTrustFolder785254984171\PPTImport785256422859\data\asimages\{369D16FA-32B3-4DE7-9593-44C8A4B19E1E}_5.png&quot;/&gt;&lt;left val=&quot;42&quot;/&gt;&lt;top val=&quot;260&quot;/&gt;&lt;width val=&quot;870&quot;/&gt;&lt;height val=&quot;129&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 name="HTML_SHAPEINFO" val="&lt;ThreeDShapeInfo&gt;&lt;uuid val=&quot;{C882C24F-08B9-4EF6-9113-A4D44629FB04}&quot;/&gt;&lt;isInvalidForFieldText val=&quot;0&quot;/&gt;&lt;Image&gt;&lt;filename val=&quot;C:\Users\User\AppData\Local\Temp\CP785254984171Session\CPTrustFolder785254984171\PPTImport785256422859\data\asimages\{C882C24F-08B9-4EF6-9113-A4D44629FB04}_6.png&quot;/&gt;&lt;left val=&quot;0&quot;/&gt;&lt;top val=&quot;76&quot;/&gt;&lt;width val=&quot;961&quot;/&gt;&lt;height val=&quot;12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63&quot;/&gt;&lt;lineCharCount val=&quot;11&quot;/&gt;&lt;lineCharCount val=&quot;1&quot;/&gt;&lt;lineCharCount val=&quot;66&quot;/&gt;&lt;lineCharCount val=&quot;40&quot;/&gt;&lt;lineCharCount val=&quot;1&quot;/&gt;&lt;lineCharCount val=&quot;64&quot;/&gt;&lt;lineCharCount val=&quot;43&quot;/&gt;&lt;/TableIndex&gt;&lt;/ShapeTextInfo&gt;"/>
  <p:tag name="HTML_SHAPEINFO" val="&lt;ThreeDShapeInfo&gt;&lt;uuid val=&quot;{8B2DDDA1-3051-410C-8047-4FA5EF01BB3C}&quot;/&gt;&lt;isInvalidForFieldText val=&quot;0&quot;/&gt;&lt;Image&gt;&lt;filename val=&quot;C:\Users\User\AppData\Local\Temp\CP785254984171Session\CPTrustFolder785254984171\PPTImport785256422859\data\asimages\{8B2DDDA1-3051-410C-8047-4FA5EF01BB3C}_6.png&quot;/&gt;&lt;left val=&quot;42&quot;/&gt;&lt;top val=&quot;212&quot;/&gt;&lt;width val=&quot;870&quot;/&gt;&lt;height val=&quot;41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23F2C9D-6EC8-49D4-A08E-A2ADE326EAE3}&quot;/&gt;&lt;isInvalidForFieldText val=&quot;0&quot;/&gt;&lt;Image&gt;&lt;filename val=&quot;C:\Users\User\AppData\Local\Temp\CP785254984171Session\CPTrustFolder785254984171\PPTImport785256422859\data\asimages\{F23F2C9D-6EC8-49D4-A08E-A2ADE326EAE3}_6.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73224A8A-CA67-4BE4-A6AD-81569C99BC9D}&quot;/&gt;&lt;isInvalidForFieldText val=&quot;0&quot;/&gt;&lt;Image&gt;&lt;filename val=&quot;C:\Users\User\AppData\Local\Temp\CP785254984171Session\CPTrustFolder785254984171\PPTImport785256422859\data\asimages\{73224A8A-CA67-4BE4-A6AD-81569C99BC9D}_7.png&quot;/&gt;&lt;left val=&quot;0&quot;/&gt;&lt;top val=&quot;76&quot;/&gt;&lt;width val=&quot;961&quot;/&gt;&lt;height val=&quot;12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55&quot;/&gt;&lt;lineCharCount val=&quot;65&quot;/&gt;&lt;lineCharCount val=&quot;11&quot;/&gt;&lt;lineCharCount val=&quot;29&quot;/&gt;&lt;/TableIndex&gt;&lt;/ShapeTextInfo&gt;"/>
  <p:tag name="HTML_SHAPEINFO" val="&lt;ThreeDShapeInfo&gt;&lt;uuid val=&quot;{643DDC99-D906-4855-AEF2-24293347D145}&quot;/&gt;&lt;isInvalidForFieldText val=&quot;0&quot;/&gt;&lt;Image&gt;&lt;filename val=&quot;C:\Users\User\AppData\Local\Temp\CP785254984171Session\CPTrustFolder785254984171\PPTImport785256422859\data\asimages\{643DDC99-D906-4855-AEF2-24293347D145}_7.png&quot;/&gt;&lt;left val=&quot;42&quot;/&gt;&lt;top val=&quot;212&quot;/&gt;&lt;width val=&quot;873&quot;/&gt;&lt;height val=&quot;41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5B20764-9967-4D7C-8738-AA0ACAC9D334}&quot;/&gt;&lt;isInvalidForFieldText val=&quot;0&quot;/&gt;&lt;Image&gt;&lt;filename val=&quot;C:\Users\User\AppData\Local\Temp\CP785254984171Session\CPTrustFolder785254984171\PPTImport785256422859\data\asimages\{65B20764-9967-4D7C-8738-AA0ACAC9D334}_7.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9972E90E-DF7F-4999-A3FB-DA9DC14A49D8}&quot;/&gt;&lt;isInvalidForFieldText val=&quot;0&quot;/&gt;&lt;Image&gt;&lt;filename val=&quot;C:\Users\User\AppData\Local\Temp\CP785254984171Session\CPTrustFolder785254984171\PPTImport785256422859\data\asimages\{9972E90E-DF7F-4999-A3FB-DA9DC14A49D8}_8.png&quot;/&gt;&lt;left val=&quot;0&quot;/&gt;&lt;top val=&quot;76&quot;/&gt;&lt;width val=&quot;961&quot;/&gt;&lt;height val=&quot;12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3&quot;/&gt;&lt;lineCharCount val=&quot;67&quot;/&gt;&lt;lineCharCount val=&quot;66&quot;/&gt;&lt;lineCharCount val=&quot;48&quot;/&gt;&lt;/TableIndex&gt;&lt;/ShapeTextInfo&gt;"/>
  <p:tag name="HTML_SHAPEINFO" val="&lt;ThreeDShapeInfo&gt;&lt;uuid val=&quot;{C7058ED8-E65B-40FE-8A23-8759E2B837DE}&quot;/&gt;&lt;isInvalidForFieldText val=&quot;0&quot;/&gt;&lt;Image&gt;&lt;filename val=&quot;C:\Users\User\AppData\Local\Temp\CP785254984171Session\CPTrustFolder785254984171\PPTImport785256422859\data\asimages\{C7058ED8-E65B-40FE-8A23-8759E2B837DE}_8.png&quot;/&gt;&lt;left val=&quot;40&quot;/&gt;&lt;top val=&quot;212&quot;/&gt;&lt;width val=&quot;871&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D3F99B8B-D794-450F-8FEA-9F36DBD634B0}&quot;/&gt;&lt;isInvalidForFieldText val=&quot;0&quot;/&gt;&lt;Image&gt;&lt;filename val=&quot;C:\Users\User\AppData\Local\Temp\CP785254984171Session\CPTrustFolder785254984171\PPTImport785256422859\data\asimages\{D3F99B8B-D794-450F-8FEA-9F36DBD634B0}_8.png&quot;/&gt;&lt;left val=&quot;599&quot;/&gt;&lt;top val=&quot;407&quot;/&gt;&lt;width val=&quot;236&quot;/&gt;&lt;height val=&quot;20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7794996-538C-4609-B9A5-F83BA718A589}&quot;/&gt;&lt;isInvalidForFieldText val=&quot;0&quot;/&gt;&lt;Image&gt;&lt;filename val=&quot;C:\Users\User\AppData\Local\Temp\CP785254984171Session\CPTrustFolder785254984171\PPTImport785256422859\data\asimages\{87794996-538C-4609-B9A5-F83BA718A589}_8.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5B7046EF-83D5-409E-B63F-72062FAE1BE4}&quot;/&gt;&lt;isInvalidForFieldText val=&quot;0&quot;/&gt;&lt;Image&gt;&lt;filename val=&quot;C:\Users\User\AppData\Local\Temp\CP785254984171Session\CPTrustFolder785254984171\PPTImport785256422859\data\asimages\{5B7046EF-83D5-409E-B63F-72062FAE1BE4}_9.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7&quot;/&gt;&lt;lineCharCount val=&quot;23&quot;/&gt;&lt;lineCharCount val=&quot;17&quot;/&gt;&lt;lineCharCount val=&quot;18&quot;/&gt;&lt;lineCharCount val=&quot;16&quot;/&gt;&lt;lineCharCount val=&quot;22&quot;/&gt;&lt;lineCharCount val=&quot;19&quot;/&gt;&lt;lineCharCount val=&quot;19&quot;/&gt;&lt;/TableIndex&gt;&lt;/ShapeTextInfo&gt;"/>
  <p:tag name="HTML_SHAPEINFO" val="&lt;ThreeDShapeInfo&gt;&lt;uuid val=&quot;{EE7C1816-E31E-439F-8F5C-2B90808F20AA}&quot;/&gt;&lt;isInvalidForFieldText val=&quot;0&quot;/&gt;&lt;Image&gt;&lt;filename val=&quot;C:\Users\User\AppData\Local\Temp\CP785254984171Session\CPTrustFolder785254984171\PPTImport785256422859\data\asimages\{EE7C1816-E31E-439F-8F5C-2B90808F20AA}_9.png&quot;/&gt;&lt;left val=&quot;42&quot;/&gt;&lt;top val=&quot;212&quot;/&gt;&lt;width val=&quot;870&quot;/&gt;&lt;height val=&quot;41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5D42B0-018B-4964-AF0C-D78BB276ED48}&quot;/&gt;&lt;isInvalidForFieldText val=&quot;0&quot;/&gt;&lt;Image&gt;&lt;filename val=&quot;C:\Users\User\AppData\Local\Temp\CP785254984171Session\CPTrustFolder785254984171\PPTImport785256422859\data\asimages\{035D42B0-018B-4964-AF0C-D78BB276ED48}_9.png&quot;/&gt;&lt;left val=&quot;583&quot;/&gt;&lt;top val=&quot;196&quot;/&gt;&lt;width val=&quot;229&quot;/&gt;&lt;height val=&quot;406&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926C326-F4F1-4C8F-8BD4-181EE46FC796}&quot;/&gt;&lt;isInvalidForFieldText val=&quot;0&quot;/&gt;&lt;Image&gt;&lt;filename val=&quot;C:\Users\User\AppData\Local\Temp\CP785254984171Session\CPTrustFolder785254984171\PPTImport785256422859\data\asimages\{A926C326-F4F1-4C8F-8BD4-181EE46FC796}_9.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3D81C0FC-5C3D-44FD-AC93-1B0B033DD4DE}&quot;/&gt;&lt;isInvalidForFieldText val=&quot;0&quot;/&gt;&lt;Image&gt;&lt;filename val=&quot;C:\Users\User\AppData\Local\Temp\CP785254984171Session\CPTrustFolder785254984171\PPTImport785256422859\data\asimages\{3D81C0FC-5C3D-44FD-AC93-1B0B033DD4DE}_10.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71&quot;/&gt;&lt;lineCharCount val=&quot;72&quot;/&gt;&lt;lineCharCount val=&quot;45&quot;/&gt;&lt;/TableIndex&gt;&lt;/ShapeTextInfo&gt;"/>
  <p:tag name="HTML_SHAPEINFO" val="&lt;ThreeDShapeInfo&gt;&lt;uuid val=&quot;{9CFE0600-B84E-420B-BBE2-855882A875A5}&quot;/&gt;&lt;isInvalidForFieldText val=&quot;0&quot;/&gt;&lt;Image&gt;&lt;filename val=&quot;C:\Users\User\AppData\Local\Temp\CP785254984171Session\CPTrustFolder785254984171\PPTImport785256422859\data\asimages\{9CFE0600-B84E-420B-BBE2-855882A875A5}_10.png&quot;/&gt;&lt;left val=&quot;40&quot;/&gt;&lt;top val=&quot;212&quot;/&gt;&lt;width val=&quot;883&quot;/&gt;&lt;height val=&quot;41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574BEC-22B4-44C9-9719-735812579666}&quot;/&gt;&lt;isInvalidForFieldText val=&quot;0&quot;/&gt;&lt;Image&gt;&lt;filename val=&quot;C:\Users\User\AppData\Local\Temp\CP785254984171Session\CPTrustFolder785254984171\PPTImport785256422859\data\asimages\{B1574BEC-22B4-44C9-9719-735812579666}_10.png&quot;/&gt;&lt;left val=&quot;455&quot;/&gt;&lt;top val=&quot;411&quot;/&gt;&lt;width val=&quot;369&quot;/&gt;&lt;height val=&quot;166&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A985D81-AB1E-413F-8727-BA3F24CB8956}&quot;/&gt;&lt;isInvalidForFieldText val=&quot;0&quot;/&gt;&lt;Image&gt;&lt;filename val=&quot;C:\Users\User\AppData\Local\Temp\CP785254984171Session\CPTrustFolder785254984171\PPTImport785256422859\data\asimages\{7A985D81-AB1E-413F-8727-BA3F24CB8956}_10.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F8688D6F-E962-4E2E-889D-630073EF9BB6}&quot;/&gt;&lt;isInvalidForFieldText val=&quot;0&quot;/&gt;&lt;Image&gt;&lt;filename val=&quot;C:\Users\User\AppData\Local\Temp\CP785254984171Session\CPTrustFolder785254984171\PPTImport785256422859\data\asimages\{F8688D6F-E962-4E2E-889D-630073EF9BB6}_11.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0&quot;/&gt;&lt;lineCharCount val=&quot;45&quot;/&gt;&lt;lineCharCount val=&quot;46&quot;/&gt;&lt;lineCharCount val=&quot;37&quot;/&gt;&lt;lineCharCount val=&quot;48&quot;/&gt;&lt;lineCharCount val=&quot;40&quot;/&gt;&lt;lineCharCount val=&quot;42&quot;/&gt;&lt;lineCharCount val=&quot;37&quot;/&gt;&lt;/TableIndex&gt;&lt;/ShapeTextInfo&gt;"/>
  <p:tag name="HTML_SHAPEINFO" val="&lt;ThreeDShapeInfo&gt;&lt;uuid val=&quot;{5851440E-8FD6-47AA-8C55-4D0D2175C620}&quot;/&gt;&lt;isInvalidForFieldText val=&quot;0&quot;/&gt;&lt;Image&gt;&lt;filename val=&quot;C:\Users\User\AppData\Local\Temp\CP785254984171Session\CPTrustFolder785254984171\PPTImport785256422859\data\asimages\{5851440E-8FD6-47AA-8C55-4D0D2175C620}_11.png&quot;/&gt;&lt;left val=&quot;40&quot;/&gt;&lt;top val=&quot;212&quot;/&gt;&lt;width val=&quot;583&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FD9917-6AAE-4068-8C4D-8EFA7435BF6C}&quot;/&gt;&lt;isInvalidForFieldText val=&quot;0&quot;/&gt;&lt;Image&gt;&lt;filename val=&quot;C:\Users\User\AppData\Local\Temp\CP785254984171Session\CPTrustFolder785254984171\PPTImport785256422859\data\asimages\{5CFD9917-6AAE-4068-8C4D-8EFA7435BF6C}_11.png&quot;/&gt;&lt;left val=&quot;663&quot;/&gt;&lt;top val=&quot;175&quot;/&gt;&lt;width val=&quot;185&quot;/&gt;&lt;height val=&quot;46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C38A48F-3DD3-4F7A-83D2-1264DE610157}&quot;/&gt;&lt;isInvalidForFieldText val=&quot;0&quot;/&gt;&lt;Image&gt;&lt;filename val=&quot;C:\Users\User\AppData\Local\Temp\CP785254984171Session\CPTrustFolder785254984171\PPTImport785256422859\data\asimages\{7C38A48F-3DD3-4F7A-83D2-1264DE610157}_11.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577B61E3-8E5A-41FD-AD8F-89AFB5BBC69D}&quot;/&gt;&lt;isInvalidForFieldText val=&quot;0&quot;/&gt;&lt;Image&gt;&lt;filename val=&quot;C:\Users\User\AppData\Local\Temp\CP785254984171Session\CPTrustFolder785254984171\PPTImport785256422859\data\asimages\{577B61E3-8E5A-41FD-AD8F-89AFB5BBC69D}_12.png&quot;/&gt;&lt;left val=&quot;0&quot;/&gt;&lt;top val=&quot;76&quot;/&gt;&lt;width val=&quot;961&quot;/&gt;&lt;height val=&quot;122&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8&quot;/&gt;&lt;lineCharCount val=&quot;67&quot;/&gt;&lt;lineCharCount val=&quot;64&quot;/&gt;&lt;lineCharCount val=&quot;35&quot;/&gt;&lt;/TableIndex&gt;&lt;/ShapeTextInfo&gt;"/>
  <p:tag name="HTML_SHAPEINFO" val="&lt;ThreeDShapeInfo&gt;&lt;uuid val=&quot;{40C4CAAB-ABF9-4ADE-AF63-46993C73F56D}&quot;/&gt;&lt;isInvalidForFieldText val=&quot;0&quot;/&gt;&lt;Image&gt;&lt;filename val=&quot;C:\Users\User\AppData\Local\Temp\CP785254984171Session\CPTrustFolder785254984171\PPTImport785256422859\data\asimages\{40C4CAAB-ABF9-4ADE-AF63-46993C73F56D}_12.png&quot;/&gt;&lt;left val=&quot;40&quot;/&gt;&lt;top val=&quot;215&quot;/&gt;&lt;width val=&quot;871&quot;/&gt;&lt;height val=&quot;423&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703CE84-5DEE-4AD4-B019-BA7FC5831FB3}&quot;/&gt;&lt;isInvalidForFieldText val=&quot;0&quot;/&gt;&lt;Image&gt;&lt;filename val=&quot;C:\Users\User\AppData\Local\Temp\CP785254984171Session\CPTrustFolder785254984171\PPTImport785256422859\data\asimages\{6703CE84-5DEE-4AD4-B019-BA7FC5831FB3}_12.png&quot;/&gt;&lt;left val=&quot;727&quot;/&gt;&lt;top val=&quot;687&quot;/&gt;&lt;width val=&quot;226&quot;/&gt;&lt;height val=&quot;4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6463BE63-6142-4171-97C3-03A81CAEC962}&quot;/&gt;&lt;isInvalidForFieldText val=&quot;0&quot;/&gt;&lt;Image&gt;&lt;filename val=&quot;C:\Users\User\AppData\Local\Temp\CP785254984171Session\CPTrustFolder785254984171\PPTImport785256422859\data\asimages\{6463BE63-6142-4171-97C3-03A81CAEC962}_13.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7&quot;/&gt;&lt;lineCharCount val=&quot;42&quot;/&gt;&lt;lineCharCount val=&quot;44&quot;/&gt;&lt;lineCharCount val=&quot;44&quot;/&gt;&lt;lineCharCount val=&quot;38&quot;/&gt;&lt;lineCharCount val=&quot;43&quot;/&gt;&lt;lineCharCount val=&quot;48&quot;/&gt;&lt;lineCharCount val=&quot;47&quot;/&gt;&lt;lineCharCount val=&quot;26&quot;/&gt;&lt;/TableIndex&gt;&lt;/ShapeTextInfo&gt;"/>
  <p:tag name="HTML_SHAPEINFO" val="&lt;ThreeDShapeInfo&gt;&lt;uuid val=&quot;{E7E9A01C-DBC6-450F-810C-A2E70757DE2A}&quot;/&gt;&lt;isInvalidForFieldText val=&quot;0&quot;/&gt;&lt;Image&gt;&lt;filename val=&quot;C:\Users\User\AppData\Local\Temp\CP785254984171Session\CPTrustFolder785254984171\PPTImport785256422859\data\asimages\{E7E9A01C-DBC6-450F-810C-A2E70757DE2A}_13.png&quot;/&gt;&lt;left val=&quot;296&quot;/&gt;&lt;top val=&quot;188&quot;/&gt;&lt;width val=&quot;625&quot;/&gt;&lt;height val=&quot;476&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9D13D91-1C5B-4659-B298-67D514A0C963}&quot;/&gt;&lt;isInvalidForFieldText val=&quot;0&quot;/&gt;&lt;Image&gt;&lt;filename val=&quot;C:\Users\User\AppData\Local\Temp\CP785254984171Session\CPTrustFolder785254984171\PPTImport785256422859\data\asimages\{09D13D91-1C5B-4659-B298-67D514A0C963}_13.png&quot;/&gt;&lt;left val=&quot;47&quot;/&gt;&lt;top val=&quot;218&quot;/&gt;&lt;width val=&quot;242&quot;/&gt;&lt;height val=&quot;22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8BE1945-EB56-4687-88B2-F93C272CD9A9}&quot;/&gt;&lt;isInvalidForFieldText val=&quot;0&quot;/&gt;&lt;Image&gt;&lt;filename val=&quot;C:\Users\User\AppData\Local\Temp\CP785254984171Session\CPTrustFolder785254984171\PPTImport785256422859\data\asimages\{F8BE1945-EB56-4687-88B2-F93C272CD9A9}_13.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9C6A60C0-49B2-4AE4-AB52-7338F05C0EA6}&quot;/&gt;&lt;isInvalidForFieldText val=&quot;0&quot;/&gt;&lt;Image&gt;&lt;filename val=&quot;C:\Users\User\AppData\Local\Temp\CP785254984171Session\CPTrustFolder785254984171\PPTImport785256422859\data\asimages\{9C6A60C0-49B2-4AE4-AB52-7338F05C0EA6}_14.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9&quot;/&gt;&lt;lineCharCount val=&quot;30&quot;/&gt;&lt;lineCharCount val=&quot;31&quot;/&gt;&lt;lineCharCount val=&quot;31&quot;/&gt;&lt;lineCharCount val=&quot;31&quot;/&gt;&lt;lineCharCount val=&quot;29&quot;/&gt;&lt;lineCharCount val=&quot;27&quot;/&gt;&lt;lineCharCount val=&quot;34&quot;/&gt;&lt;lineCharCount val=&quot;29&quot;/&gt;&lt;/TableIndex&gt;&lt;/ShapeTextInfo&gt;"/>
  <p:tag name="HTML_SHAPEINFO" val="&lt;ThreeDShapeInfo&gt;&lt;uuid val=&quot;{6CBAED8D-F2D4-405F-ADA4-E373F8EFAEB8}&quot;/&gt;&lt;isInvalidForFieldText val=&quot;0&quot;/&gt;&lt;Image&gt;&lt;filename val=&quot;C:\Users\User\AppData\Local\Temp\CP785254984171Session\CPTrustFolder785254984171\PPTImport785256422859\data\asimages\{6CBAED8D-F2D4-405F-ADA4-E373F8EFAEB8}_14.png&quot;/&gt;&lt;left val=&quot;64&quot;/&gt;&lt;top val=&quot;188&quot;/&gt;&lt;width val=&quot;441&quot;/&gt;&lt;height val=&quot;476&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059E93-6506-4E0D-BEF5-47018F9C7D73}&quot;/&gt;&lt;isInvalidForFieldText val=&quot;0&quot;/&gt;&lt;Image&gt;&lt;filename val=&quot;C:\Users\User\AppData\Local\Temp\CP785254984171Session\CPTrustFolder785254984171\PPTImport785256422859\data\asimages\{53059E93-6506-4E0D-BEF5-47018F9C7D73}_14.png&quot;/&gt;&lt;left val=&quot;551&quot;/&gt;&lt;top val=&quot;167&quot;/&gt;&lt;width val=&quot;307&quot;/&gt;&lt;height val=&quot;44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4CED6AC-8C1B-4E07-BF86-E72446C744E7}&quot;/&gt;&lt;isInvalidForFieldText val=&quot;0&quot;/&gt;&lt;Image&gt;&lt;filename val=&quot;C:\Users\User\AppData\Local\Temp\CP785254984171Session\CPTrustFolder785254984171\PPTImport785256422859\data\asimages\{E4CED6AC-8C1B-4E07-BF86-E72446C744E7}_14.png&quot;/&gt;&lt;left val=&quot;727&quot;/&gt;&lt;top val=&quot;687&quot;/&gt;&lt;width val=&quot;226&quot;/&gt;&lt;height val=&quot;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1CEE861-59D4-4153-B4C3-BB1085D698AD}&quot;/&gt;&lt;isInvalidForFieldText val=&quot;0&quot;/&gt;&lt;Image&gt;&lt;filename val=&quot;C:\Users\User\AppData\Local\Temp\CP785254984171Session\CPTrustFolder785254984171\PPTImport785256422859\data\asimages\{B1CEE861-59D4-4153-B4C3-BB1085D698AD}_15.png&quot;/&gt;&lt;left val=&quot;0&quot;/&gt;&lt;top val=&quot;76&quot;/&gt;&lt;width val=&quot;961&quot;/&gt;&lt;height val=&quot;12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39&quot;/&gt;&lt;lineCharCount val=&quot;60&quot;/&gt;&lt;lineCharCount val=&quot;63&quot;/&gt;&lt;/TableIndex&gt;&lt;/ShapeTextInfo&gt;"/>
  <p:tag name="HTML_SHAPEINFO" val="&lt;ThreeDShapeInfo&gt;&lt;uuid val=&quot;{73FEA180-9CCA-463F-925C-BBE51B44DF80}&quot;/&gt;&lt;isInvalidForFieldText val=&quot;0&quot;/&gt;&lt;Image&gt;&lt;filename val=&quot;C:\Users\User\AppData\Local\Temp\CP785254984171Session\CPTrustFolder785254984171\PPTImport785256422859\data\asimages\{73FEA180-9CCA-463F-925C-BBE51B44DF80}_15.png&quot;/&gt;&lt;left val=&quot;42&quot;/&gt;&lt;top val=&quot;212&quot;/&gt;&lt;width val=&quot;870&quot;/&gt;&lt;height val=&quot;41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7CBF80C-F0F2-4838-BF08-B426D2EAA1AA}&quot;/&gt;&lt;isInvalidForFieldText val=&quot;0&quot;/&gt;&lt;Image&gt;&lt;filename val=&quot;C:\Users\User\AppData\Local\Temp\CP785254984171Session\CPTrustFolder785254984171\PPTImport785256422859\data\asimages\{27CBF80C-F0F2-4838-BF08-B426D2EAA1AA}_15.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5E234EA4-589E-4D13-903D-5BE141AB6922}&quot;/&gt;&lt;isInvalidForFieldText val=&quot;0&quot;/&gt;&lt;Image&gt;&lt;filename val=&quot;C:\Users\User\AppData\Local\Temp\CP785254984171Session\CPTrustFolder785254984171\PPTImport785256422859\data\asimages\{5E234EA4-589E-4D13-903D-5BE141AB6922}_16.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7&quot;/&gt;&lt;lineCharCount val=&quot;46&quot;/&gt;&lt;lineCharCount val=&quot;66&quot;/&gt;&lt;lineCharCount val=&quot;59&quot;/&gt;&lt;lineCharCount val=&quot;68&quot;/&gt;&lt;lineCharCount val=&quot;16&quot;/&gt;&lt;/TableIndex&gt;&lt;/ShapeTextInfo&gt;"/>
  <p:tag name="HTML_SHAPEINFO" val="&lt;ThreeDShapeInfo&gt;&lt;uuid val=&quot;{17AE08CC-03F7-4A96-A393-257FEE9CC7FC}&quot;/&gt;&lt;isInvalidForFieldText val=&quot;0&quot;/&gt;&lt;Image&gt;&lt;filename val=&quot;C:\Users\User\AppData\Local\Temp\CP785254984171Session\CPTrustFolder785254984171\PPTImport785256422859\data\asimages\{17AE08CC-03F7-4A96-A393-257FEE9CC7FC}_16.png&quot;/&gt;&lt;left val=&quot;42&quot;/&gt;&lt;top val=&quot;212&quot;/&gt;&lt;width val=&quot;870&quot;/&gt;&lt;height val=&quot;41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0659420-A230-4A11-B20D-ED90D3E83031}&quot;/&gt;&lt;isInvalidForFieldText val=&quot;0&quot;/&gt;&lt;Image&gt;&lt;filename val=&quot;C:\Users\User\AppData\Local\Temp\CP785254984171Session\CPTrustFolder785254984171\PPTImport785256422859\data\asimages\{30659420-A230-4A11-B20D-ED90D3E83031}_16.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9887D8B2-5C2D-4C20-93A8-45B8A7F009DE}&quot;/&gt;&lt;isInvalidForFieldText val=&quot;0&quot;/&gt;&lt;Image&gt;&lt;filename val=&quot;C:\Users\User\AppData\Local\Temp\CP785254984171Session\CPTrustFolder785254984171\PPTImport785256422859\data\asimages\{9887D8B2-5C2D-4C20-93A8-45B8A7F009DE}_17.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38&quot;/&gt;&lt;lineCharCount val=&quot;46&quot;/&gt;&lt;lineCharCount val=&quot;41&quot;/&gt;&lt;lineCharCount val=&quot;43&quot;/&gt;&lt;lineCharCount val=&quot;40&quot;/&gt;&lt;lineCharCount val=&quot;38&quot;/&gt;&lt;lineCharCount val=&quot;25&quot;/&gt;&lt;/TableIndex&gt;&lt;/ShapeTextInfo&gt;"/>
  <p:tag name="HTML_SHAPEINFO" val="&lt;ThreeDShapeInfo&gt;&lt;uuid val=&quot;{6060067D-D608-4954-8657-9E620FA9B35F}&quot;/&gt;&lt;isInvalidForFieldText val=&quot;0&quot;/&gt;&lt;Image&gt;&lt;filename val=&quot;C:\Users\User\AppData\Local\Temp\CP785254984171Session\CPTrustFolder785254984171\PPTImport785256422859\data\asimages\{6060067D-D608-4954-8657-9E620FA9B35F}_17.png&quot;/&gt;&lt;left val=&quot;40&quot;/&gt;&lt;top val=&quot;212&quot;/&gt;&lt;width val=&quot;573&quot;/&gt;&lt;height val=&quot;41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3096EF-9A70-4DA8-BDF0-2A68A12F5918}&quot;/&gt;&lt;isInvalidForFieldText val=&quot;0&quot;/&gt;&lt;Image&gt;&lt;filename val=&quot;C:\Users\User\AppData\Local\Temp\CP785254984171Session\CPTrustFolder785254984171\PPTImport785256422859\data\asimages\{393096EF-9A70-4DA8-BDF0-2A68A12F5918}_17.png&quot;/&gt;&lt;left val=&quot;624&quot;/&gt;&lt;top val=&quot;255&quot;/&gt;&lt;width val=&quot;341&quot;/&gt;&lt;height val=&quot;310&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B6C0445-F1CB-4118-A288-DDB567A5EE2B}&quot;/&gt;&lt;isInvalidForFieldText val=&quot;0&quot;/&gt;&lt;Image&gt;&lt;filename val=&quot;C:\Users\User\AppData\Local\Temp\CP785254984171Session\CPTrustFolder785254984171\PPTImport785256422859\data\asimages\{4B6C0445-F1CB-4118-A288-DDB567A5EE2B}_17.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22&quot;/&gt;&lt;/TableIndex&gt;&lt;/ShapeTextInfo&gt;"/>
  <p:tag name="HTML_SHAPEINFO" val="&lt;ThreeDShapeInfo&gt;&lt;uuid val=&quot;{FC045D80-77AA-41D2-88CD-9D2828A6B169}&quot;/&gt;&lt;isInvalidForFieldText val=&quot;0&quot;/&gt;&lt;Image&gt;&lt;filename val=&quot;C:\Users\User\AppData\Local\Temp\CP785254984171Session\CPTrustFolder785254984171\PPTImport785256422859\data\asimages\{FC045D80-77AA-41D2-88CD-9D2828A6B169}_18.png&quot;/&gt;&lt;left val=&quot;0&quot;/&gt;&lt;top val=&quot;76&quot;/&gt;&lt;width val=&quot;961&quot;/&gt;&lt;height val=&quot;124&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70&quot;/&gt;&lt;lineCharCount val=&quot;73&quot;/&gt;&lt;lineCharCount val=&quot;37&quot;/&gt;&lt;/TableIndex&gt;&lt;/ShapeTextInfo&gt;"/>
  <p:tag name="HTML_SHAPEINFO" val="&lt;ThreeDShapeInfo&gt;&lt;uuid val=&quot;{B2AF2DE9-57C6-4D5B-9679-9AA5DB6DBD20}&quot;/&gt;&lt;isInvalidForFieldText val=&quot;0&quot;/&gt;&lt;Image&gt;&lt;filename val=&quot;C:\Users\User\AppData\Local\Temp\CP785254984171Session\CPTrustFolder785254984171\PPTImport785256422859\data\asimages\{B2AF2DE9-57C6-4D5B-9679-9AA5DB6DBD20}_18.png&quot;/&gt;&lt;left val=&quot;40&quot;/&gt;&lt;top val=&quot;212&quot;/&gt;&lt;width val=&quot;883&quot;/&gt;&lt;height val=&quot;153&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1285CA-C1BB-42A1-BE60-859B53B3C1BB}&quot;/&gt;&lt;isInvalidForFieldText val=&quot;0&quot;/&gt;&lt;Image&gt;&lt;filename val=&quot;C:\Users\User\AppData\Local\Temp\CP785254984171Session\CPTrustFolder785254984171\PPTImport785256422859\data\asimages\{9A1285CA-C1BB-42A1-BE60-859B53B3C1BB}_18.png&quot;/&gt;&lt;left val=&quot;508&quot;/&gt;&lt;top val=&quot;362&quot;/&gt;&lt;width val=&quot;224&quot;/&gt;&lt;height val=&quot;238&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4EFE481-3F77-4C97-835E-B3CFEB9D0EE8}&quot;/&gt;&lt;isInvalidForFieldText val=&quot;0&quot;/&gt;&lt;Image&gt;&lt;filename val=&quot;C:\Users\User\AppData\Local\Temp\CP785254984171Session\CPTrustFolder785254984171\PPTImport785256422859\data\asimages\{D4EFE481-3F77-4C97-835E-B3CFEB9D0EE8}_18.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33&quot;/&gt;&lt;/TableIndex&gt;&lt;/ShapeTextInfo&gt;"/>
  <p:tag name="HTML_SHAPEINFO" val="&lt;ThreeDShapeInfo&gt;&lt;uuid val=&quot;{039C2B02-9699-402F-B136-F8B8B12119F2}&quot;/&gt;&lt;isInvalidForFieldText val=&quot;0&quot;/&gt;&lt;Image&gt;&lt;filename val=&quot;C:\Users\User\AppData\Local\Temp\CP785254984171Session\CPTrustFolder785254984171\PPTImport785256422859\data\asimages\{039C2B02-9699-402F-B136-F8B8B12119F2}_19.png&quot;/&gt;&lt;left val=&quot;0&quot;/&gt;&lt;top val=&quot;76&quot;/&gt;&lt;width val=&quot;961&quot;/&gt;&lt;height val=&quot;124&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4&quot;/&gt;&lt;lineCharCount val=&quot;71&quot;/&gt;&lt;lineCharCount val=&quot;44&quot;/&gt;&lt;/TableIndex&gt;&lt;/ShapeTextInfo&gt;"/>
  <p:tag name="HTML_SHAPEINFO" val="&lt;ThreeDShapeInfo&gt;&lt;uuid val=&quot;{9307E979-A0E5-4721-94DE-EF77217E3C72}&quot;/&gt;&lt;isInvalidForFieldText val=&quot;0&quot;/&gt;&lt;Image&gt;&lt;filename val=&quot;C:\Users\User\AppData\Local\Temp\CP785254984171Session\CPTrustFolder785254984171\PPTImport785256422859\data\asimages\{9307E979-A0E5-4721-94DE-EF77217E3C72}_19.png&quot;/&gt;&lt;left val=&quot;40&quot;/&gt;&lt;top val=&quot;212&quot;/&gt;&lt;width val=&quot;871&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982EC3C-0A15-45B6-BFEA-FD5E5284DD35}&quot;/&gt;&lt;isInvalidForFieldText val=&quot;0&quot;/&gt;&lt;Image&gt;&lt;filename val=&quot;C:\Users\User\AppData\Local\Temp\CP785254984171Session\CPTrustFolder785254984171\PPTImport785256422859\data\asimages\{A982EC3C-0A15-45B6-BFEA-FD5E5284DD35}_19.png&quot;/&gt;&lt;left val=&quot;487&quot;/&gt;&lt;top val=&quot;345&quot;/&gt;&lt;width val=&quot;370&quot;/&gt;&lt;height val=&quot;28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7F81FC9-E211-42D1-8C0F-2ED567DFFE9F}&quot;/&gt;&lt;isInvalidForFieldText val=&quot;0&quot;/&gt;&lt;Image&gt;&lt;filename val=&quot;C:\Users\User\AppData\Local\Temp\CP785254984171Session\CPTrustFolder785254984171\PPTImport785256422859\data\asimages\{F7F81FC9-E211-42D1-8C0F-2ED567DFFE9F}_19.png&quot;/&gt;&lt;left val=&quot;727&quot;/&gt;&lt;top val=&quot;687&quot;/&gt;&lt;width val=&quot;226&quot;/&gt;&lt;height val=&quot;45&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40&quot;/&gt;&lt;/TableIndex&gt;&lt;/ShapeTextInfo&gt;"/>
  <p:tag name="HTML_SHAPEINFO" val="&lt;ThreeDShapeInfo&gt;&lt;uuid val=&quot;{29BFB9C0-7A24-4E94-919E-FDB65D5AADD4}&quot;/&gt;&lt;isInvalidForFieldText val=&quot;0&quot;/&gt;&lt;Image&gt;&lt;filename val=&quot;C:\Users\User\AppData\Local\Temp\CP785254984171Session\CPTrustFolder785254984171\PPTImport785256422859\data\asimages\{29BFB9C0-7A24-4E94-919E-FDB65D5AADD4}_20.png&quot;/&gt;&lt;left val=&quot;0&quot;/&gt;&lt;top val=&quot;76&quot;/&gt;&lt;width val=&quot;961&quot;/&gt;&lt;height val=&quot;124&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3&quot;/&gt;&lt;lineCharCount val=&quot;69&quot;/&gt;&lt;lineCharCount val=&quot;66&quot;/&gt;&lt;lineCharCount val=&quot;32&quot;/&gt;&lt;/TableIndex&gt;&lt;/ShapeTextInfo&gt;"/>
  <p:tag name="HTML_SHAPEINFO" val="&lt;ThreeDShapeInfo&gt;&lt;uuid val=&quot;{803BA0AD-A017-4E27-902D-6E1D160A2DDA}&quot;/&gt;&lt;isInvalidForFieldText val=&quot;0&quot;/&gt;&lt;Image&gt;&lt;filename val=&quot;C:\Users\User\AppData\Local\Temp\CP785254984171Session\CPTrustFolder785254984171\PPTImport785256422859\data\asimages\{803BA0AD-A017-4E27-902D-6E1D160A2DDA}_20.png&quot;/&gt;&lt;left val=&quot;40&quot;/&gt;&lt;top val=&quot;212&quot;/&gt;&lt;width val=&quot;883&quot;/&gt;&lt;height val=&quot;41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A9815AE-10E0-40BA-A95F-B98B3321DC4D}&quot;/&gt;&lt;isInvalidForFieldText val=&quot;0&quot;/&gt;&lt;Image&gt;&lt;filename val=&quot;C:\Users\User\AppData\Local\Temp\CP785254984171Session\CPTrustFolder785254984171\PPTImport785256422859\data\asimages\{0A9815AE-10E0-40BA-A95F-B98B3321DC4D}_20.png&quot;/&gt;&lt;left val=&quot;543&quot;/&gt;&lt;top val=&quot;399&quot;/&gt;&lt;width val=&quot;220&quot;/&gt;&lt;height val=&quot;209&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3C6183A-7DB0-481A-84E1-50CD1D4413FD}&quot;/&gt;&lt;isInvalidForFieldText val=&quot;0&quot;/&gt;&lt;Image&gt;&lt;filename val=&quot;C:\Users\User\AppData\Local\Temp\CP785254984171Session\CPTrustFolder785254984171\PPTImport785256422859\data\asimages\{A3C6183A-7DB0-481A-84E1-50CD1D4413FD}_20.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6E4693-C6D5-4A2D-8608-458848BB5D8D}&quot;/&gt;&lt;isInvalidForFieldText val=&quot;0&quot;/&gt;&lt;Image&gt;&lt;filename val=&quot;C:\Users\User\AppData\Local\Temp\CP785254984171Session\CPTrustFolder785254984171\PPTImport785256422859\data\asimages\{3C6E4693-C6D5-4A2D-8608-458848BB5D8D}_21.png&quot;/&gt;&lt;left val=&quot;519&quot;/&gt;&lt;top val=&quot;412&quot;/&gt;&lt;width val=&quot;296&quot;/&gt;&lt;height val=&quot;186&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6&quot;/&gt;&lt;lineCharCount val=&quot;43&quot;/&gt;&lt;/TableIndex&gt;&lt;/ShapeTextInfo&gt;"/>
  <p:tag name="HTML_SHAPEINFO" val="&lt;ThreeDShapeInfo&gt;&lt;uuid val=&quot;{D7968DCA-435C-4354-BB12-D233873B6A95}&quot;/&gt;&lt;isInvalidForFieldText val=&quot;0&quot;/&gt;&lt;Image&gt;&lt;filename val=&quot;C:\Users\User\AppData\Local\Temp\CP785254984171Session\CPTrustFolder785254984171\PPTImport785256422859\data\asimages\{D7968DCA-435C-4354-BB12-D233873B6A95}_21.png&quot;/&gt;&lt;left val=&quot;0&quot;/&gt;&lt;top val=&quot;76&quot;/&gt;&lt;width val=&quot;961&quot;/&gt;&lt;height val=&quot;124&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4&quot;/&gt;&lt;lineCharCount val=&quot;70&quot;/&gt;&lt;lineCharCount val=&quot;69&quot;/&gt;&lt;lineCharCount val=&quot;66&quot;/&gt;&lt;lineCharCount val=&quot;31&quot;/&gt;&lt;/TableIndex&gt;&lt;/ShapeTextInfo&gt;"/>
  <p:tag name="HTML_SHAPEINFO" val="&lt;ThreeDShapeInfo&gt;&lt;uuid val=&quot;{3559E1F6-86E3-4DCA-A9FA-D8F3AB612ADD}&quot;/&gt;&lt;isInvalidForFieldText val=&quot;0&quot;/&gt;&lt;Image&gt;&lt;filename val=&quot;C:\Users\User\AppData\Local\Temp\CP785254984171Session\CPTrustFolder785254984171\PPTImport785256422859\data\asimages\{3559E1F6-86E3-4DCA-A9FA-D8F3AB612ADD}_21.png&quot;/&gt;&lt;left val=&quot;40&quot;/&gt;&lt;top val=&quot;212&quot;/&gt;&lt;width val=&quot;871&quot;/&gt;&lt;height val=&quot;18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DFF420F-5E26-4634-93EA-D73C5E5A5571}&quot;/&gt;&lt;isInvalidForFieldText val=&quot;0&quot;/&gt;&lt;Image&gt;&lt;filename val=&quot;C:\Users\User\AppData\Local\Temp\CP785254984171Session\CPTrustFolder785254984171\PPTImport785256422859\data\asimages\{8DFF420F-5E26-4634-93EA-D73C5E5A5571}_21.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7&quot;/&gt;&lt;/TableIndex&gt;&lt;/ShapeTextInfo&gt;"/>
  <p:tag name="HTML_SHAPEINFO" val="&lt;ThreeDShapeInfo&gt;&lt;uuid val=&quot;{164CF299-4144-45BE-AEDD-F8116BAB7614}&quot;/&gt;&lt;isInvalidForFieldText val=&quot;0&quot;/&gt;&lt;Image&gt;&lt;filename val=&quot;C:\Users\User\AppData\Local\Temp\CP785254984171Session\CPTrustFolder785254984171\PPTImport785256422859\data\asimages\{164CF299-4144-45BE-AEDD-F8116BAB7614}_22.png&quot;/&gt;&lt;left val=&quot;0&quot;/&gt;&lt;top val=&quot;76&quot;/&gt;&lt;width val=&quot;961&quot;/&gt;&lt;height val=&quot;124&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68&quot;/&gt;&lt;lineCharCount val=&quot;73&quot;/&gt;&lt;lineCharCount val=&quot;68&quot;/&gt;&lt;lineCharCount val=&quot;74&quot;/&gt;&lt;/TableIndex&gt;&lt;/ShapeTextInfo&gt;"/>
  <p:tag name="HTML_SHAPEINFO" val="&lt;ThreeDShapeInfo&gt;&lt;uuid val=&quot;{4E351753-0FCA-4A0C-A4CE-5F8000FBF05D}&quot;/&gt;&lt;isInvalidForFieldText val=&quot;0&quot;/&gt;&lt;Image&gt;&lt;filename val=&quot;C:\Users\User\AppData\Local\Temp\CP785254984171Session\CPTrustFolder785254984171\PPTImport785256422859\data\asimages\{4E351753-0FCA-4A0C-A4CE-5F8000FBF05D}_22.png&quot;/&gt;&lt;left val=&quot;42&quot;/&gt;&lt;top val=&quot;212&quot;/&gt;&lt;width val=&quot;870&quot;/&gt;&lt;height val=&quot;41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A179B65-1046-4E59-BA6F-5CBAC92D7ECD}&quot;/&gt;&lt;isInvalidForFieldText val=&quot;0&quot;/&gt;&lt;Image&gt;&lt;filename val=&quot;C:\Users\User\AppData\Local\Temp\CP785254984171Session\CPTrustFolder785254984171\PPTImport785256422859\data\asimages\{6A179B65-1046-4E59-BA6F-5CBAC92D7ECD}_22.png&quot;/&gt;&lt;left val=&quot;727&quot;/&gt;&lt;top val=&quot;687&quot;/&gt;&lt;width val=&quot;226&quot;/&gt;&lt;height val=&quot;45&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35A0AD95-9DA5-4C76-BBCC-18C67AB581A8}&quot;/&gt;&lt;isInvalidForFieldText val=&quot;0&quot;/&gt;&lt;Image&gt;&lt;filename val=&quot;C:\Users\User\AppData\Local\Temp\CP785254984171Session\CPTrustFolder785254984171\PPTImport785256422859\data\asimages\{35A0AD95-9DA5-4C76-BBCC-18C67AB581A8}_23.png&quot;/&gt;&lt;left val=&quot;0&quot;/&gt;&lt;top val=&quot;76&quot;/&gt;&lt;width val=&quot;961&quot;/&gt;&lt;height val=&quot;122&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0&quot;/&gt;&lt;lineCharCount val=&quot;66&quot;/&gt;&lt;lineCharCount val=&quot;65&quot;/&gt;&lt;lineCharCount val=&quot;63&quot;/&gt;&lt;/TableIndex&gt;&lt;/ShapeTextInfo&gt;"/>
  <p:tag name="HTML_SHAPEINFO" val="&lt;ThreeDShapeInfo&gt;&lt;uuid val=&quot;{65546DAD-E836-4BBD-868B-AAE0EF38B95C}&quot;/&gt;&lt;isInvalidForFieldText val=&quot;0&quot;/&gt;&lt;Image&gt;&lt;filename val=&quot;C:\Users\User\AppData\Local\Temp\CP785254984171Session\CPTrustFolder785254984171\PPTImport785256422859\data\asimages\{65546DAD-E836-4BBD-868B-AAE0EF38B95C}_23.png&quot;/&gt;&lt;left val=&quot;42&quot;/&gt;&lt;top val=&quot;212&quot;/&gt;&lt;width val=&quot;883&quot;/&gt;&lt;height val=&quot;41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1B910E0-486C-4453-9941-7087F6370646}&quot;/&gt;&lt;isInvalidForFieldText val=&quot;0&quot;/&gt;&lt;Image&gt;&lt;filename val=&quot;C:\Users\User\AppData\Local\Temp\CP785254984171Session\CPTrustFolder785254984171\PPTImport785256422859\data\asimages\{D1B910E0-486C-4453-9941-7087F6370646}_23.png&quot;/&gt;&lt;left val=&quot;727&quot;/&gt;&lt;top val=&quot;687&quot;/&gt;&lt;width val=&quot;226&quot;/&gt;&lt;height val=&quot;4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D23785C5-435F-4345-BAA6-AC1B1B1FF2FE}&quot;/&gt;&lt;isInvalidForFieldText val=&quot;0&quot;/&gt;&lt;Image&gt;&lt;filename val=&quot;C:\Users\User\AppData\Local\Temp\CP785254984171Session\CPTrustFolder785254984171\PPTImport785256422859\data\asimages\{D23785C5-435F-4345-BAA6-AC1B1B1FF2FE}_24.png&quot;/&gt;&lt;left val=&quot;0&quot;/&gt;&lt;top val=&quot;76&quot;/&gt;&lt;width val=&quot;961&quot;/&gt;&lt;height val=&quot;122&quot;/&gt;&lt;hasText val=&quot;1&quot;/&gt;&lt;/Image&gt;&lt;/ThreeDShape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Using as of April 26</Template>
  <TotalTime>2332</TotalTime>
  <Words>1534</Words>
  <Application>Microsoft Office PowerPoint</Application>
  <PresentationFormat>On-screen Show (4:3)</PresentationFormat>
  <Paragraphs>172</Paragraphs>
  <Slides>35</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Arial Unicode MS</vt:lpstr>
      <vt:lpstr>Calibri</vt:lpstr>
      <vt:lpstr>Times New Roman</vt:lpstr>
      <vt:lpstr>Wingdings</vt:lpstr>
      <vt:lpstr>Using as of April 26</vt:lpstr>
      <vt:lpstr>Clip</vt:lpstr>
      <vt:lpstr>Income and Medical Expenses </vt:lpstr>
      <vt:lpstr>Objectives</vt:lpstr>
      <vt:lpstr>References</vt:lpstr>
      <vt:lpstr>Rationale for Allowing Deductions</vt:lpstr>
      <vt:lpstr>Acceptable UME Deductions</vt:lpstr>
      <vt:lpstr>Acceptable UME Deductions (Cont)</vt:lpstr>
      <vt:lpstr>Time Limits </vt:lpstr>
      <vt:lpstr>Overpayment</vt:lpstr>
      <vt:lpstr>Possible UMEs</vt:lpstr>
      <vt:lpstr>Insurance</vt:lpstr>
      <vt:lpstr>Nonprescription Drugs</vt:lpstr>
      <vt:lpstr>Adaptive Equipment</vt:lpstr>
      <vt:lpstr>Medicare Premiums</vt:lpstr>
      <vt:lpstr>Medicare Premiums (Con’t)</vt:lpstr>
      <vt:lpstr>Vitamins and Supplements</vt:lpstr>
      <vt:lpstr>Vitamins and Supplements</vt:lpstr>
      <vt:lpstr>Allowable UMEs</vt:lpstr>
      <vt:lpstr>Allowable CMEDs Claimant Notification </vt:lpstr>
      <vt:lpstr>Allowable CMEDs Reduction Reported by Beneficiary</vt:lpstr>
      <vt:lpstr>Allowable CMEDs Reduction Reported by Beneficiary (Cont)</vt:lpstr>
      <vt:lpstr>Allowable CMEDs Reimbursement Received for Medical Expenses</vt:lpstr>
      <vt:lpstr>Medical Expense Claimed But Not  Allowed</vt:lpstr>
      <vt:lpstr>Signature Issues</vt:lpstr>
      <vt:lpstr>Signature Issues Continued</vt:lpstr>
      <vt:lpstr>Signing using The (X) Mark</vt:lpstr>
      <vt:lpstr>Counting Income</vt:lpstr>
      <vt:lpstr>Counting Income Examples</vt:lpstr>
      <vt:lpstr>Income Change</vt:lpstr>
      <vt:lpstr>Starting or Reopening A Claim</vt:lpstr>
      <vt:lpstr>Nursing Home Expenses</vt:lpstr>
      <vt:lpstr>Foreign Currency</vt:lpstr>
      <vt:lpstr>Canadian Countable Income</vt:lpstr>
      <vt:lpstr>Review Objectives</vt:lpstr>
      <vt:lpstr>Practice Exercise</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Income and Medical Expenses PowerPoint Presentatoin</dc:title>
  <dc:subject>PCT VSR, PMC VSR</dc:subject>
  <dc:creator>Department of Veterans Affairs, Veterans Benefits Administration, Pension and Fiduciary, STAFF</dc:creator>
  <cp:keywords>Compensation, Pension, Income, Medical, Expenses</cp:keywords>
  <dc:description>This visual presentation teaches the student to identify allowable UMEs and their effects on various factors.</dc:description>
  <cp:lastModifiedBy>Kathy Poole</cp:lastModifiedBy>
  <cp:revision>40</cp:revision>
  <cp:lastPrinted>2001-07-23T19:55:41Z</cp:lastPrinted>
  <dcterms:created xsi:type="dcterms:W3CDTF">2001-07-20T19:03:34Z</dcterms:created>
  <dcterms:modified xsi:type="dcterms:W3CDTF">2018-08-09T17:48:16Z</dcterms:modified>
  <cp:category>NTC Curriculum</cp:category>
  <cp:contentStatus>June 2010</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