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5"/>
  </p:sldMasterIdLst>
  <p:notesMasterIdLst>
    <p:notesMasterId r:id="rId33"/>
  </p:notesMasterIdLst>
  <p:handoutMasterIdLst>
    <p:handoutMasterId r:id="rId34"/>
  </p:handoutMasterIdLst>
  <p:sldIdLst>
    <p:sldId id="257" r:id="rId6"/>
    <p:sldId id="258" r:id="rId7"/>
    <p:sldId id="259" r:id="rId8"/>
    <p:sldId id="261" r:id="rId9"/>
    <p:sldId id="262" r:id="rId10"/>
    <p:sldId id="284" r:id="rId11"/>
    <p:sldId id="263" r:id="rId12"/>
    <p:sldId id="264" r:id="rId13"/>
    <p:sldId id="265" r:id="rId14"/>
    <p:sldId id="267" r:id="rId15"/>
    <p:sldId id="268" r:id="rId16"/>
    <p:sldId id="269" r:id="rId17"/>
    <p:sldId id="285" r:id="rId18"/>
    <p:sldId id="286" r:id="rId19"/>
    <p:sldId id="270" r:id="rId20"/>
    <p:sldId id="271" r:id="rId21"/>
    <p:sldId id="272" r:id="rId22"/>
    <p:sldId id="273" r:id="rId23"/>
    <p:sldId id="274" r:id="rId24"/>
    <p:sldId id="281" r:id="rId25"/>
    <p:sldId id="282" r:id="rId26"/>
    <p:sldId id="276" r:id="rId27"/>
    <p:sldId id="278" r:id="rId28"/>
    <p:sldId id="280" r:id="rId29"/>
    <p:sldId id="279" r:id="rId30"/>
    <p:sldId id="277" r:id="rId31"/>
    <p:sldId id="283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72" autoAdjust="0"/>
    <p:restoredTop sz="93907" autoAdjust="0"/>
  </p:normalViewPr>
  <p:slideViewPr>
    <p:cSldViewPr snapToGrid="0">
      <p:cViewPr varScale="1">
        <p:scale>
          <a:sx n="106" d="100"/>
          <a:sy n="106" d="100"/>
        </p:scale>
        <p:origin x="8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>
                <a:latin typeface="Times New Roman" panose="02020603050405020304" pitchFamily="18" charset="0"/>
              </a:rPr>
              <a:t>8/9/2018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DF05838-7BCA-4652-9007-BD0302928936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E7C618C-DDD3-4DC9-ADAB-73264023D4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13139086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8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768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160735" indent="-16073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8791" indent="-15627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2204" indent="-163414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1684" indent="-12948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107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14418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2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7978C-D4BF-499C-8AC6-292F4E1153F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r>
              <a:rPr lang="en-US" dirty="0"/>
              <a:t>Mail Management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7F36B5-6AAE-4673-B303-12932D477785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EDF042-9BC5-4EB9-9AC3-ACC7E2773AA2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January 2018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Action Incoming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pPr marL="0" indent="0" hangingPunct="0">
              <a:buNone/>
            </a:pPr>
            <a:r>
              <a:rPr lang="en-US" dirty="0">
                <a:latin typeface="+mj-lt"/>
                <a:ea typeface="Times New Roman"/>
              </a:rPr>
              <a:t>All correspondence requiring action by VA that the VSC/PMC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92D1D-5928-4803-94F9-1764873E8A8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6" y="2857908"/>
            <a:ext cx="82492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285750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imes New Roman"/>
              </a:rPr>
              <a:t>receives from outside sources, and </a:t>
            </a:r>
          </a:p>
          <a:p>
            <a:pPr marL="511175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imes New Roman"/>
              </a:rPr>
              <a:t>does not consider priority mail.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16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Additional Incoming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hangingPunct="0"/>
            <a:r>
              <a:rPr lang="en-US" u="sng" dirty="0">
                <a:latin typeface="+mj-lt"/>
                <a:ea typeface="Times New Roman"/>
              </a:rPr>
              <a:t>File</a:t>
            </a:r>
          </a:p>
          <a:p>
            <a:pPr hangingPunct="0"/>
            <a:r>
              <a:rPr lang="en-US" dirty="0">
                <a:latin typeface="+mj-lt"/>
                <a:ea typeface="Times New Roman"/>
              </a:rPr>
              <a:t>Mail that requires no action or response by VA. This includes copies of system-generated letters.</a:t>
            </a:r>
          </a:p>
          <a:p>
            <a:pPr hangingPunct="0"/>
            <a:endParaRPr lang="en-US" dirty="0">
              <a:latin typeface="+mj-lt"/>
            </a:endParaRPr>
          </a:p>
          <a:p>
            <a:pPr hangingPunct="0"/>
            <a:r>
              <a:rPr lang="en-US" u="sng" dirty="0">
                <a:latin typeface="+mj-lt"/>
              </a:rPr>
              <a:t>Unidentified</a:t>
            </a:r>
          </a:p>
          <a:p>
            <a:pPr hangingPunct="0"/>
            <a:r>
              <a:rPr lang="en-US" dirty="0">
                <a:latin typeface="+mj-lt"/>
                <a:ea typeface="Times New Roman"/>
              </a:rPr>
              <a:t>Mail that cannot be associated with a Veteran.</a:t>
            </a:r>
            <a:endParaRPr lang="en-US" u="sng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0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Handling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126206" hangingPunct="0"/>
            <a:r>
              <a:rPr lang="en-US" u="sng" dirty="0">
                <a:latin typeface="+mj-lt"/>
              </a:rPr>
              <a:t>Priority and Action Mail</a:t>
            </a:r>
          </a:p>
          <a:p>
            <a:pPr marL="126206" hangingPunct="0"/>
            <a:r>
              <a:rPr lang="en-US" dirty="0">
                <a:latin typeface="+mj-lt"/>
                <a:ea typeface="Times New Roman"/>
              </a:rPr>
              <a:t>Uploaded to the CM portal.</a:t>
            </a:r>
          </a:p>
          <a:p>
            <a:pPr marL="126206" hangingPunct="0"/>
            <a:endParaRPr lang="en-US" dirty="0">
              <a:latin typeface="+mj-lt"/>
            </a:endParaRPr>
          </a:p>
          <a:p>
            <a:pPr marL="126206" hangingPunct="0"/>
            <a:r>
              <a:rPr lang="en-US" u="sng" dirty="0">
                <a:latin typeface="+mj-lt"/>
              </a:rPr>
              <a:t>File Mail</a:t>
            </a:r>
          </a:p>
          <a:p>
            <a:pPr marL="126206" hangingPunct="0"/>
            <a:r>
              <a:rPr lang="en-US" dirty="0">
                <a:latin typeface="+mj-lt"/>
                <a:ea typeface="Times New Roman"/>
              </a:rPr>
              <a:t>Uploaded to </a:t>
            </a:r>
            <a:r>
              <a:rPr lang="en-US" dirty="0" err="1">
                <a:latin typeface="+mj-lt"/>
                <a:ea typeface="Times New Roman"/>
              </a:rPr>
              <a:t>eFolder</a:t>
            </a:r>
            <a:r>
              <a:rPr lang="en-US" dirty="0">
                <a:latin typeface="+mj-lt"/>
                <a:ea typeface="Times New Roman"/>
              </a:rPr>
              <a:t>.</a:t>
            </a:r>
          </a:p>
          <a:p>
            <a:pPr marL="126206" hangingPunct="0"/>
            <a:endParaRPr lang="en-US" u="sng" dirty="0">
              <a:latin typeface="+mj-lt"/>
            </a:endParaRPr>
          </a:p>
          <a:p>
            <a:pPr marL="126206" hangingPunct="0"/>
            <a:r>
              <a:rPr lang="en-US" u="sng" dirty="0">
                <a:latin typeface="+mj-lt"/>
              </a:rPr>
              <a:t>In-Process Mail</a:t>
            </a:r>
          </a:p>
          <a:p>
            <a:pPr marL="126206" hangingPunct="0"/>
            <a:r>
              <a:rPr lang="en-US" dirty="0">
                <a:latin typeface="+mj-lt"/>
              </a:rPr>
              <a:t>Follow the procedure outlined in M21-1, Part III, Subpart ii, Chapter 1, Section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6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Handling Unsolicited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All evidence received that does not correspond to a pending tracked item must be accurately recorded with the proper receipt date using the MANAGE EVIDENCE screen in VBMS, or the EVIDENCE tab in MAP-D.</a:t>
            </a:r>
          </a:p>
          <a:p>
            <a:r>
              <a:rPr lang="en-US" dirty="0"/>
              <a:t>The Manage Evidence screen can be located under the Veteran Profile then select “Manage Evidence” from the drop down menu.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7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Handling Unsolicited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lvl="0" fontAlgn="auto"/>
            <a:r>
              <a:rPr lang="en-US" dirty="0"/>
              <a:t>Click on the “Add Unsolicited” tab then fill out the date the documents were received and the document type. i.e. 21-4138, correspondence, etc. Start</a:t>
            </a:r>
          </a:p>
          <a:p>
            <a:pPr lvl="0" fontAlgn="auto"/>
            <a:r>
              <a:rPr lang="en-US" dirty="0"/>
              <a:t>Click “Add Evidence”</a:t>
            </a:r>
          </a:p>
          <a:p>
            <a:pPr lvl="0" fontAlgn="auto"/>
            <a:r>
              <a:rPr lang="en-US" dirty="0"/>
              <a:t>Repeat for all evidence that you want to add.</a:t>
            </a:r>
          </a:p>
          <a:p>
            <a:pPr lvl="0" fontAlgn="auto"/>
            <a:r>
              <a:rPr lang="en-US" dirty="0"/>
              <a:t>IMPORTANT ** Once all evidence is added you must click on </a:t>
            </a:r>
            <a:r>
              <a:rPr lang="en-US" b="1" dirty="0"/>
              <a:t>Complete</a:t>
            </a:r>
            <a:r>
              <a:rPr lang="en-US" dirty="0"/>
              <a:t>. This is important as the evidence is not added to VBMS until the Complete button is selected.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98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Handling Unidentified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656303"/>
          </a:xfrm>
        </p:spPr>
        <p:txBody>
          <a:bodyPr>
            <a:normAutofit lnSpcReduction="10000"/>
          </a:bodyPr>
          <a:lstStyle/>
          <a:p>
            <a:pPr marL="0" indent="0" hangingPunct="0">
              <a:buNone/>
            </a:pPr>
            <a:r>
              <a:rPr lang="en-US" dirty="0">
                <a:latin typeface="+mj-lt"/>
                <a:ea typeface="Times New Roman"/>
              </a:rPr>
              <a:t>If a return address exists for mail that cannot be associated with a file, then: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A51BD-A79A-4451-8DF7-F71229261DA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40774" y="3116826"/>
            <a:ext cx="81411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285750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Return mail to sender, and </a:t>
            </a:r>
          </a:p>
          <a:p>
            <a:pPr marL="403225" indent="-285750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Ask for identifying information </a:t>
            </a:r>
          </a:p>
        </p:txBody>
      </p:sp>
    </p:spTree>
    <p:extLst>
      <p:ext uri="{BB962C8B-B14F-4D97-AF65-F5344CB8AC3E}">
        <p14:creationId xmlns:p14="http://schemas.microsoft.com/office/powerpoint/2010/main" val="128753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Miscellaneous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461963" indent="-403225" hangingPunct="0"/>
            <a:r>
              <a:rPr lang="en-US" dirty="0">
                <a:latin typeface="+mj-lt"/>
              </a:rPr>
              <a:t>Military file</a:t>
            </a:r>
          </a:p>
          <a:p>
            <a:pPr marL="461963" indent="-403225" hangingPunct="0"/>
            <a:r>
              <a:rPr lang="en-US" dirty="0">
                <a:latin typeface="+mj-lt"/>
              </a:rPr>
              <a:t>Unidentifiable mail</a:t>
            </a:r>
          </a:p>
          <a:p>
            <a:pPr marL="461963" indent="-403225" hangingPunct="0"/>
            <a:r>
              <a:rPr lang="en-US" dirty="0">
                <a:latin typeface="+mj-lt"/>
              </a:rPr>
              <a:t>Undeliverable 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Handling Miscellaneous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126206" hangingPunct="0">
              <a:spcBef>
                <a:spcPts val="225"/>
              </a:spcBef>
              <a:spcAft>
                <a:spcPts val="225"/>
              </a:spcAft>
            </a:pPr>
            <a:endParaRPr lang="en-US" sz="750" dirty="0">
              <a:latin typeface="Times New Roman"/>
              <a:ea typeface="Times New Roman"/>
            </a:endParaRPr>
          </a:p>
          <a:p>
            <a:pPr marL="126206" hangingPunct="0">
              <a:spcBef>
                <a:spcPts val="225"/>
              </a:spcBef>
              <a:spcAft>
                <a:spcPts val="225"/>
              </a:spcAft>
            </a:pPr>
            <a:endParaRPr lang="en-US" sz="750" dirty="0"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477A73-B589-42EE-98D0-9E19F86156D2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66647258"/>
              </p:ext>
            </p:extLst>
          </p:nvPr>
        </p:nvGraphicFramePr>
        <p:xfrm>
          <a:off x="457200" y="2057400"/>
          <a:ext cx="8293477" cy="3341104"/>
        </p:xfrm>
        <a:graphic>
          <a:graphicData uri="http://schemas.openxmlformats.org/drawingml/2006/table">
            <a:tbl>
              <a:tblPr firstRow="1" bandRow="1"/>
              <a:tblGrid>
                <a:gridCol w="224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4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2549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Military file</a:t>
                      </a:r>
                    </a:p>
                  </a:txBody>
                  <a:tcPr marL="68363" marR="68363" marT="34181" marB="341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336550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•	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Organize material in alphabetical order by calendar year, and</a:t>
                      </a:r>
                    </a:p>
                    <a:p>
                      <a:pPr marL="457200" indent="-336550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•	maintain it in the military file.</a:t>
                      </a:r>
                    </a:p>
                  </a:txBody>
                  <a:tcPr marL="68363" marR="68363" marT="34181" marB="341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402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Unidentifiable</a:t>
                      </a:r>
                    </a:p>
                  </a:txBody>
                  <a:tcPr marL="68363" marR="68363" marT="34181" marB="341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tabLst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Maintain mail in the unidentifiable mail files.</a:t>
                      </a:r>
                    </a:p>
                  </a:txBody>
                  <a:tcPr marL="68363" marR="68363" marT="34181" marB="341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153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Undeliverable</a:t>
                      </a:r>
                    </a:p>
                  </a:txBody>
                  <a:tcPr marL="68363" marR="68363" marT="34181" marB="341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Times New Roman"/>
                        </a:rPr>
                        <a:t>Follow the instructions in M21-1, Part III, Subpart</a:t>
                      </a:r>
                      <a:r>
                        <a:rPr lang="en-US" sz="2400" b="0" baseline="0" dirty="0">
                          <a:effectLst/>
                          <a:latin typeface="+mj-lt"/>
                          <a:ea typeface="Times New Roman"/>
                        </a:rPr>
                        <a:t> ii, Chapter 1, Section B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363" marR="68363" marT="34181" marB="341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58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Outgoing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461963" indent="-403225" hangingPunct="0"/>
            <a:r>
              <a:rPr lang="en-US" dirty="0">
                <a:latin typeface="+mj-lt"/>
              </a:rPr>
              <a:t>Express</a:t>
            </a:r>
          </a:p>
          <a:p>
            <a:pPr marL="461963" indent="-403225"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Interoffice</a:t>
            </a:r>
          </a:p>
          <a:p>
            <a:pPr marL="461963" indent="-403225"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Regular/routine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3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Handling Outgoing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126206" hangingPunct="0">
              <a:spcBef>
                <a:spcPts val="225"/>
              </a:spcBef>
              <a:spcAft>
                <a:spcPts val="225"/>
              </a:spcAft>
            </a:pPr>
            <a:endParaRPr lang="en-US" sz="750" dirty="0">
              <a:latin typeface="Times New Roman"/>
              <a:ea typeface="Times New Roman"/>
            </a:endParaRPr>
          </a:p>
          <a:p>
            <a:pPr marL="126206" hangingPunct="0">
              <a:spcBef>
                <a:spcPts val="225"/>
              </a:spcBef>
              <a:spcAft>
                <a:spcPts val="225"/>
              </a:spcAft>
            </a:pPr>
            <a:endParaRPr lang="en-US" sz="750" dirty="0"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3798C5-CC8A-4CA9-8562-44499A6596BF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70257568"/>
              </p:ext>
            </p:extLst>
          </p:nvPr>
        </p:nvGraphicFramePr>
        <p:xfrm>
          <a:off x="457200" y="2291583"/>
          <a:ext cx="8388886" cy="3146700"/>
        </p:xfrm>
        <a:graphic>
          <a:graphicData uri="http://schemas.openxmlformats.org/drawingml/2006/table">
            <a:tbl>
              <a:tblPr firstRow="1" bandRow="1"/>
              <a:tblGrid>
                <a:gridCol w="172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2630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Express</a:t>
                      </a:r>
                    </a:p>
                  </a:txBody>
                  <a:tcPr marL="69149" marR="69149" marT="34575" marB="34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336550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•	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hand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deliver to mailroom</a:t>
                      </a:r>
                    </a:p>
                    <a:p>
                      <a:pPr marL="450850" indent="-3302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complete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air bill</a:t>
                      </a:r>
                    </a:p>
                    <a:p>
                      <a:pPr marL="450850" indent="-3302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document tracking number, and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457200" indent="-336550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•	any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additional procedures established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9149" marR="69149" marT="34575" marB="34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020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Interoffice</a:t>
                      </a:r>
                    </a:p>
                  </a:txBody>
                  <a:tcPr marL="69149" marR="69149" marT="34575" marB="34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indent="0">
                        <a:spcAft>
                          <a:spcPts val="600"/>
                        </a:spcAft>
                        <a:tabLst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Clearly identify intended recipient and place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9149" marR="69149" marT="34575" marB="34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890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Regular/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routine</a:t>
                      </a:r>
                    </a:p>
                  </a:txBody>
                  <a:tcPr marL="69149" marR="69149" marT="34575" marB="34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US Postal Service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9149" marR="69149" marT="34575" marB="34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73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Times New Roman"/>
              </a:rPr>
              <a:t>Understand the procedures for mail management</a:t>
            </a:r>
          </a:p>
          <a:p>
            <a:pPr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Times New Roman"/>
              </a:rPr>
              <a:t>Identify correct date stamping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Mail from Residents of a Foreign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58738" hangingPunct="0"/>
            <a:r>
              <a:rPr lang="en-US" dirty="0">
                <a:latin typeface="+mj-lt"/>
                <a:ea typeface="Times New Roman"/>
              </a:rPr>
              <a:t>For assistance in determining jurisdiction for mail received from residents of a foreign country, see M21-1, III.ii.1.C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40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Date Stamp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725129"/>
          </a:xfrm>
        </p:spPr>
        <p:txBody>
          <a:bodyPr>
            <a:normAutofit lnSpcReduction="10000"/>
          </a:bodyPr>
          <a:lstStyle/>
          <a:p>
            <a:pPr marL="126206" hangingPunct="0"/>
            <a:r>
              <a:rPr lang="en-US" dirty="0">
                <a:latin typeface="+mj-lt"/>
                <a:ea typeface="Times New Roman"/>
              </a:rPr>
              <a:t>Each document submitted to VA must receive a stamp with a date of receipt. </a:t>
            </a:r>
          </a:p>
          <a:p>
            <a:pPr marL="126206" hangingPunct="0">
              <a:spcBef>
                <a:spcPts val="225"/>
              </a:spcBef>
              <a:spcAft>
                <a:spcPts val="225"/>
              </a:spcAft>
            </a:pPr>
            <a:endParaRPr lang="en-US" sz="2700" dirty="0"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66B2CD-585B-4471-821C-CB66D018919A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79109794"/>
              </p:ext>
            </p:extLst>
          </p:nvPr>
        </p:nvGraphicFramePr>
        <p:xfrm>
          <a:off x="711777" y="3037514"/>
          <a:ext cx="7720445" cy="2740758"/>
        </p:xfrm>
        <a:graphic>
          <a:graphicData uri="http://schemas.openxmlformats.org/drawingml/2006/table">
            <a:tbl>
              <a:tblPr firstRow="1" bandRow="1"/>
              <a:tblGrid>
                <a:gridCol w="360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065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190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a(n)…</a:t>
                      </a:r>
                      <a:endParaRPr lang="en-US" sz="19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3364" marR="63364" marT="31682" marB="31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Use a…</a:t>
                      </a:r>
                    </a:p>
                  </a:txBody>
                  <a:tcPr marL="63364" marR="63364" marT="31682" marB="31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944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282575" indent="-2825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RO</a:t>
                      </a:r>
                    </a:p>
                    <a:p>
                      <a:pPr marL="282575" indent="-2825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90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scanning vendor</a:t>
                      </a:r>
                      <a:endParaRPr lang="en-US" sz="19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3364" marR="63364" marT="31682" marB="31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Black ink electronic date stamp</a:t>
                      </a:r>
                    </a:p>
                  </a:txBody>
                  <a:tcPr marL="63364" marR="63364" marT="31682" marB="31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765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Out-based facility w/</a:t>
                      </a:r>
                      <a:r>
                        <a:rPr lang="en-US" sz="190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5 or more employees</a:t>
                      </a:r>
                      <a:endParaRPr lang="en-US" sz="19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3364" marR="63364" marT="31682" marB="31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Red</a:t>
                      </a:r>
                      <a:r>
                        <a:rPr lang="en-US" sz="190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ink e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lectronic or manual date stamp</a:t>
                      </a:r>
                    </a:p>
                  </a:txBody>
                  <a:tcPr marL="63364" marR="63364" marT="31682" marB="31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868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330200" indent="-3302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Outreach site</a:t>
                      </a:r>
                    </a:p>
                    <a:p>
                      <a:pPr marL="330200" indent="-3302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Out-based facility with fewer then 5 employees </a:t>
                      </a:r>
                    </a:p>
                  </a:txBody>
                  <a:tcPr marL="63364" marR="63364" marT="31682" marB="31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Red ink manual date stamp</a:t>
                      </a:r>
                    </a:p>
                  </a:txBody>
                  <a:tcPr marL="63364" marR="63364" marT="31682" marB="31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813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No Date Stamp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1799E0D-9896-4E02-B498-F1AC20866ACB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46992623"/>
              </p:ext>
            </p:extLst>
          </p:nvPr>
        </p:nvGraphicFramePr>
        <p:xfrm>
          <a:off x="520885" y="2316758"/>
          <a:ext cx="8102229" cy="3367070"/>
        </p:xfrm>
        <a:graphic>
          <a:graphicData uri="http://schemas.openxmlformats.org/drawingml/2006/table">
            <a:tbl>
              <a:tblPr firstRow="1" bandRow="1"/>
              <a:tblGrid>
                <a:gridCol w="3261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183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If receipt by VA is determined to be…</a:t>
                      </a:r>
                    </a:p>
                  </a:txBody>
                  <a:tcPr marL="66140" marR="66140" marT="33070" marB="330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Then…</a:t>
                      </a:r>
                    </a:p>
                  </a:txBody>
                  <a:tcPr marL="66140" marR="66140" marT="33070" marB="330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842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Current date</a:t>
                      </a:r>
                    </a:p>
                  </a:txBody>
                  <a:tcPr marL="66140" marR="66140" marT="33070" marB="330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Stamp with an official date stamp</a:t>
                      </a:r>
                    </a:p>
                  </a:txBody>
                  <a:tcPr marL="66140" marR="66140" marT="33070" marB="330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842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Prior to current date</a:t>
                      </a:r>
                    </a:p>
                  </a:txBody>
                  <a:tcPr marL="66140" marR="66140" marT="33070" marB="330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Hand write date of receipt</a:t>
                      </a:r>
                    </a:p>
                  </a:txBody>
                  <a:tcPr marL="66140" marR="66140" marT="33070" marB="330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203"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unknown</a:t>
                      </a:r>
                    </a:p>
                  </a:txBody>
                  <a:tcPr marL="66140" marR="66140" marT="33070" marB="330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0849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16992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325487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433983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542479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650975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759470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867966" algn="l" defTabSz="216992" rtl="0" eaLnBrk="1" latinLnBrk="0" hangingPunct="1">
                        <a:defRPr sz="428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571500" indent="-5715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Hand write best estimate of date of receipt, and</a:t>
                      </a:r>
                    </a:p>
                    <a:p>
                      <a:pPr marL="571500" indent="-5715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Identify as an estimate</a:t>
                      </a:r>
                    </a:p>
                  </a:txBody>
                  <a:tcPr marL="66140" marR="66140" marT="33070" marB="330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50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Hand Written Annotations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pPr marL="126206" hangingPunct="0"/>
            <a:r>
              <a:rPr lang="en-US" dirty="0">
                <a:latin typeface="+mj-lt"/>
                <a:ea typeface="Times New Roman"/>
              </a:rPr>
              <a:t>Hand written annotations must include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FA2A2-0E5D-4AB8-90DC-A8EC8B45BAF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1948" y="2432359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344488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imes New Roman"/>
              </a:rPr>
              <a:t>RO number</a:t>
            </a:r>
          </a:p>
          <a:p>
            <a:pPr marL="511175" indent="-344488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imes New Roman"/>
              </a:rPr>
              <a:t>RO name</a:t>
            </a:r>
          </a:p>
          <a:p>
            <a:pPr marL="511175" indent="-344488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imes New Roman"/>
              </a:rPr>
              <a:t>Employee’s signature, and</a:t>
            </a:r>
          </a:p>
          <a:p>
            <a:pPr marL="511175" indent="-344488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imes New Roman"/>
              </a:rPr>
              <a:t>Current date.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27CD5-E8B8-44EA-A88B-3F30F293B8E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6864" y="414190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  <a:ea typeface="Times New Roman"/>
              </a:rPr>
              <a:t>“received date” on a fax is an acceptable date stamp for documents faxed and directly indexed into Virtual VA  </a:t>
            </a:r>
          </a:p>
        </p:txBody>
      </p:sp>
    </p:spTree>
    <p:extLst>
      <p:ext uri="{BB962C8B-B14F-4D97-AF65-F5344CB8AC3E}">
        <p14:creationId xmlns:p14="http://schemas.microsoft.com/office/powerpoint/2010/main" val="3151048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Placement of Date Stamp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126206" hangingPunct="0"/>
            <a:r>
              <a:rPr lang="en-US" dirty="0">
                <a:latin typeface="+mj-lt"/>
                <a:ea typeface="Times New Roman"/>
              </a:rPr>
              <a:t>Date stamp first page of all incoming mail  </a:t>
            </a:r>
          </a:p>
          <a:p>
            <a:pPr marL="126206" hangingPunct="0"/>
            <a:endParaRPr lang="en-US" dirty="0">
              <a:latin typeface="+mj-lt"/>
              <a:ea typeface="Times New Roman"/>
            </a:endParaRPr>
          </a:p>
          <a:p>
            <a:pPr marL="126206" hangingPunct="0"/>
            <a:r>
              <a:rPr lang="en-US" dirty="0">
                <a:latin typeface="+mj-lt"/>
                <a:ea typeface="Times New Roman"/>
              </a:rPr>
              <a:t>Date stamp in bottom, right corner whenever possible, unless a VA form has a specified location</a:t>
            </a:r>
          </a:p>
          <a:p>
            <a:pPr marL="126206" hangingPunct="0"/>
            <a:endParaRPr lang="en-US" dirty="0">
              <a:latin typeface="+mj-lt"/>
              <a:ea typeface="Times New Roman"/>
            </a:endParaRPr>
          </a:p>
          <a:p>
            <a:pPr marL="126206" hangingPunct="0"/>
            <a:r>
              <a:rPr lang="en-US" dirty="0">
                <a:latin typeface="+mj-lt"/>
                <a:ea typeface="Times New Roman"/>
              </a:rPr>
              <a:t>Do not obscure data with date stamp</a:t>
            </a:r>
          </a:p>
          <a:p>
            <a:pPr marL="126206" hangingPunct="0"/>
            <a:endParaRPr lang="en-US" dirty="0">
              <a:latin typeface="+mj-lt"/>
              <a:ea typeface="Times New Roman"/>
            </a:endParaRPr>
          </a:p>
          <a:p>
            <a:pPr marL="126206" hangingPunct="0"/>
            <a:r>
              <a:rPr lang="en-US" dirty="0">
                <a:latin typeface="+mj-lt"/>
                <a:ea typeface="Times New Roman"/>
              </a:rPr>
              <a:t>Date stamp first and last page of all medical evidence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60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Date of Receipt for Mail in CM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pPr marL="126206" hangingPunct="0"/>
            <a:r>
              <a:rPr lang="en-US" dirty="0">
                <a:latin typeface="+mj-lt"/>
                <a:ea typeface="Times New Roman"/>
              </a:rPr>
              <a:t>Date of receipt for Mail in CM Portal is earliest official date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1AA1-D360-458F-8FD1-52227774523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57926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4831" indent="-338138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imes New Roman"/>
              </a:rPr>
              <a:t>Stamped by RO prior to being scanned</a:t>
            </a:r>
          </a:p>
          <a:p>
            <a:pPr marL="554831" indent="-338138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imes New Roman"/>
              </a:rPr>
              <a:t>Stamped by scanning vendor</a:t>
            </a:r>
          </a:p>
          <a:p>
            <a:pPr marL="554831" indent="-338138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imes New Roman"/>
              </a:rPr>
              <a:t>Found on documents or facsimiles. </a:t>
            </a:r>
          </a:p>
        </p:txBody>
      </p:sp>
    </p:spTree>
    <p:extLst>
      <p:ext uri="{BB962C8B-B14F-4D97-AF65-F5344CB8AC3E}">
        <p14:creationId xmlns:p14="http://schemas.microsoft.com/office/powerpoint/2010/main" val="725834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Original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430160"/>
          </a:xfrm>
        </p:spPr>
        <p:txBody>
          <a:bodyPr>
            <a:normAutofit/>
          </a:bodyPr>
          <a:lstStyle/>
          <a:p>
            <a:pPr marL="126206" hangingPunct="0"/>
            <a:r>
              <a:rPr lang="en-US" dirty="0">
                <a:latin typeface="+mj-lt"/>
                <a:ea typeface="Times New Roman"/>
              </a:rPr>
              <a:t>VBA no longer needs to return the original versions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A993F-A0BC-4C44-B8DF-940E131D021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487561"/>
            <a:ext cx="822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9593" indent="-342900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imes New Roman"/>
              </a:rPr>
              <a:t>Court records and papers, and</a:t>
            </a:r>
          </a:p>
          <a:p>
            <a:pPr marL="559593" indent="-342900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imes New Roman"/>
              </a:rPr>
              <a:t>Marriage, birth, death, and discharge certificates </a:t>
            </a:r>
          </a:p>
        </p:txBody>
      </p:sp>
    </p:spTree>
    <p:extLst>
      <p:ext uri="{BB962C8B-B14F-4D97-AF65-F5344CB8AC3E}">
        <p14:creationId xmlns:p14="http://schemas.microsoft.com/office/powerpoint/2010/main" val="3440642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7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Times New Roman"/>
              </a:rPr>
              <a:t>M21-1, Part III, Subpart ii, Chapter 1, Section B, Mail Management</a:t>
            </a:r>
          </a:p>
          <a:p>
            <a:pPr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Times New Roman"/>
              </a:rPr>
              <a:t>M21-1, Part III, Subpart ii, Chapter 1, Section C,  Recording the Date of Receipt of Incoming Documents</a:t>
            </a:r>
          </a:p>
          <a:p>
            <a:pPr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Times New Roman"/>
              </a:rPr>
              <a:t>M21-1, Part III, Subpart ii, Chapter 1, Section D, General Information About Claims That Require Priority Processing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Incoming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pPr marL="0" indent="0" hangingPunct="0">
              <a:buNone/>
            </a:pPr>
            <a:r>
              <a:rPr lang="en-US" dirty="0">
                <a:latin typeface="+mj-lt"/>
                <a:ea typeface="Times New Roman"/>
              </a:rPr>
              <a:t>Mail that originates from outside the VA: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25CF6-AF0A-4814-B77C-6B47F4E2BC9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6" y="2686966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Priority mail</a:t>
            </a:r>
          </a:p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Action mail</a:t>
            </a:r>
          </a:p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File mail, and</a:t>
            </a:r>
          </a:p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Unidentified mail </a:t>
            </a:r>
          </a:p>
        </p:txBody>
      </p:sp>
    </p:spTree>
    <p:extLst>
      <p:ext uri="{BB962C8B-B14F-4D97-AF65-F5344CB8AC3E}">
        <p14:creationId xmlns:p14="http://schemas.microsoft.com/office/powerpoint/2010/main" val="285348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In-Process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459658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dirty="0">
                <a:latin typeface="+mj-lt"/>
                <a:ea typeface="Times New Roman"/>
              </a:rPr>
              <a:t>Mail VA is already controlling/tracking through: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C37CC-5A54-4052-92B6-5950229917F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86670"/>
            <a:ext cx="820010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Share</a:t>
            </a:r>
          </a:p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VACOLS</a:t>
            </a:r>
          </a:p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MAP-D, and</a:t>
            </a:r>
          </a:p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VBMS</a:t>
            </a:r>
          </a:p>
        </p:txBody>
      </p:sp>
    </p:spTree>
    <p:extLst>
      <p:ext uri="{BB962C8B-B14F-4D97-AF65-F5344CB8AC3E}">
        <p14:creationId xmlns:p14="http://schemas.microsoft.com/office/powerpoint/2010/main" val="202758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Handling Unsolicited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All evidence received that does not correspond to a pending tracked item must be accurately recorded with the proper receipt date using the MANAGE EVIDENCE screen in VBMS, or the EVIDENCE tab in MAP-D.</a:t>
            </a:r>
          </a:p>
          <a:p>
            <a:r>
              <a:rPr lang="en-US" dirty="0"/>
              <a:t>The Manage Evidence screen can be located in VBMS under the Veteran Profile then select “Manage Evidence” from the drop down menu.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0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Miscellaneous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81780" y="2067232"/>
            <a:ext cx="8229600" cy="715297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dirty="0">
                <a:latin typeface="+mj-lt"/>
                <a:ea typeface="Times New Roman"/>
              </a:rPr>
              <a:t>Mail that cannot be associated with any claim or claims folder. This mail is one of three subclasses: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FFDA4-B166-43ED-980C-2C1670DC36F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40773" y="3143995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Military file</a:t>
            </a:r>
          </a:p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Unidentifiable mail, and</a:t>
            </a:r>
          </a:p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Undeliverable mail</a:t>
            </a:r>
          </a:p>
        </p:txBody>
      </p:sp>
    </p:spTree>
    <p:extLst>
      <p:ext uri="{BB962C8B-B14F-4D97-AF65-F5344CB8AC3E}">
        <p14:creationId xmlns:p14="http://schemas.microsoft.com/office/powerpoint/2010/main" val="378176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Outgoing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439994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dirty="0">
                <a:latin typeface="+mj-lt"/>
                <a:ea typeface="Times New Roman"/>
              </a:rPr>
              <a:t>Mail that VA sends outside the VA. This mail is one of three subclasses: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80EED-1DDA-425C-986A-FCDBEDD97B7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1948" y="2959510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Express mail</a:t>
            </a:r>
          </a:p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Interoffice mail, and</a:t>
            </a:r>
          </a:p>
          <a:p>
            <a:pPr marL="285750" indent="-227013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Regular/routine mail </a:t>
            </a:r>
          </a:p>
        </p:txBody>
      </p:sp>
    </p:spTree>
    <p:extLst>
      <p:ext uri="{BB962C8B-B14F-4D97-AF65-F5344CB8AC3E}">
        <p14:creationId xmlns:p14="http://schemas.microsoft.com/office/powerpoint/2010/main" val="381858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Priority Incoming 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461963" indent="-403225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ALS</a:t>
            </a:r>
          </a:p>
          <a:p>
            <a:pPr marL="461963" indent="-403225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FDC</a:t>
            </a:r>
          </a:p>
          <a:p>
            <a:pPr marL="461963" indent="-403225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Financial hardship</a:t>
            </a:r>
          </a:p>
          <a:p>
            <a:pPr marL="461963" indent="-403225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FPOW</a:t>
            </a:r>
          </a:p>
          <a:p>
            <a:pPr marL="461963" indent="-403225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VSI/SI</a:t>
            </a:r>
          </a:p>
          <a:p>
            <a:pPr marL="461963" indent="-403225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Homeless</a:t>
            </a:r>
          </a:p>
          <a:p>
            <a:pPr marL="461963" indent="-403225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Terminally ill </a:t>
            </a:r>
          </a:p>
          <a:p>
            <a:pPr marL="461963" indent="-403225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&gt; 85 years old</a:t>
            </a:r>
          </a:p>
          <a:p>
            <a:pPr marL="461963" indent="-403225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Medal of Honor Recipient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3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  <p:tag name="HTML_SHAPEINFO" val="&lt;ThreeDShapeInfo&gt;&lt;uuid val=&quot;{C83EE5AC-376B-47C0-AC30-D249109CC6F7}&quot;/&gt;&lt;isInvalidForFieldText val=&quot;0&quot;/&gt;&lt;Image&gt;&lt;filename val=&quot;C:\Users\User\AppData\Local\Temp\CP1221249925093Session\CPTrustFolder1221249925093\PPTImport1221263124562\data\asimages\{C83EE5AC-376B-47C0-AC30-D249109CC6F7}_25.png&quot;/&gt;&lt;left val=&quot;47&quot;/&gt;&lt;top val=&quot;212&quot;/&gt;&lt;width val=&quot;865&quot;/&gt;&lt;height val=&quot;57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077F4F7-6C99-4BAD-8421-8BF64A658808}&quot;/&gt;&lt;isInvalidForFieldText val=&quot;0&quot;/&gt;&lt;Image&gt;&lt;filename val=&quot;C:\Users\User\AppData\Local\Temp\CP1221249925093Session\CPTrustFolder1221249925093\PPTImport1221263124562\data\asimages\{6077F4F7-6C99-4BAD-8421-8BF64A658808}_25.png&quot;/&gt;&lt;left val=&quot;727&quot;/&gt;&lt;top val=&quot;687&quot;/&gt;&lt;width val=&quot;226&quot;/&gt;&lt;height val=&quot;4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7&quot;/&gt;&lt;lineCharCount val=&quot;27&quot;/&gt;&lt;lineCharCount val=&quot;34&quot;/&gt;&lt;/TableIndex&gt;&lt;/ShapeTextInfo&gt;"/>
  <p:tag name="HTML_SHAPEINFO" val="&lt;ThreeDShapeInfo&gt;&lt;uuid val=&quot;{7AE34F59-0A5C-4201-ADDB-4D32FE5EA3AD}&quot;/&gt;&lt;isInvalidForFieldText val=&quot;0&quot;/&gt;&lt;Image&gt;&lt;filename val=&quot;C:\Users\User\AppData\Local\Temp\CP1221249925093Session\CPTrustFolder1221249925093\PPTImport1221263124562\data\asimages\{7AE34F59-0A5C-4201-ADDB-4D32FE5EA3AD}_25.png&quot;/&gt;&lt;left val=&quot;47&quot;/&gt;&lt;top val=&quot;285&quot;/&gt;&lt;width val=&quot;865&quot;/&gt;&lt;height val=&quot;137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9B3FD791-AC92-4E76-89D9-3805319AA06D}&quot;/&gt;&lt;isInvalidForFieldText val=&quot;0&quot;/&gt;&lt;Image&gt;&lt;filename val=&quot;C:\Users\User\AppData\Local\Temp\CP1221249925093Session\CPTrustFolder1221249925093\PPTImport1221263124562\data\asimages\{9B3FD791-AC92-4E76-89D9-3805319AA06D}_26.png&quot;/&gt;&lt;left val=&quot;0&quot;/&gt;&lt;top val=&quot;76&quot;/&gt;&lt;width val=&quot;961&quot;/&gt;&lt;height val=&quot;122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5&quot;/&gt;&lt;/TableIndex&gt;&lt;/ShapeTextInfo&gt;"/>
  <p:tag name="HTML_SHAPEINFO" val="&lt;ThreeDShapeInfo&gt;&lt;uuid val=&quot;{80E532A5-43F9-40B1-81AC-CF424E7B8A18}&quot;/&gt;&lt;isInvalidForFieldText val=&quot;0&quot;/&gt;&lt;Image&gt;&lt;filename val=&quot;C:\Users\User\AppData\Local\Temp\CP1221249925093Session\CPTrustFolder1221249925093\PPTImport1221263124562\data\asimages\{80E532A5-43F9-40B1-81AC-CF424E7B8A18}_26.png&quot;/&gt;&lt;left val=&quot;47&quot;/&gt;&lt;top val=&quot;212&quot;/&gt;&lt;width val=&quot;865&quot;/&gt;&lt;height val=&quot;57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AF966FA-DBF5-40A4-A639-CF1D13221EC1}&quot;/&gt;&lt;isInvalidForFieldText val=&quot;0&quot;/&gt;&lt;Image&gt;&lt;filename val=&quot;C:\Users\User\AppData\Local\Temp\CP1221249925093Session\CPTrustFolder1221249925093\PPTImport1221263124562\data\asimages\{6AF966FA-DBF5-40A4-A639-CF1D13221EC1}_26.png&quot;/&gt;&lt;left val=&quot;727&quot;/&gt;&lt;top val=&quot;687&quot;/&gt;&lt;width val=&quot;226&quot;/&gt;&lt;height val=&quot;4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1&quot;/&gt;&lt;/TableIndex&gt;&lt;/ShapeTextInfo&gt;"/>
  <p:tag name="HTML_SHAPEINFO" val="&lt;ThreeDShapeInfo&gt;&lt;uuid val=&quot;{24C8B520-AB72-4328-A1EE-413BAC792531}&quot;/&gt;&lt;isInvalidForFieldText val=&quot;0&quot;/&gt;&lt;Image&gt;&lt;filename val=&quot;C:\Users\User\AppData\Local\Temp\CP1221249925093Session\CPTrustFolder1221249925093\PPTImport1221263124562\data\asimages\{24C8B520-AB72-4328-A1EE-413BAC792531}_26.png&quot;/&gt;&lt;left val=&quot;47&quot;/&gt;&lt;top val=&quot;257&quot;/&gt;&lt;width val=&quot;865&quot;/&gt;&lt;height val=&quot;97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8D10AF6B-CB2E-4098-A663-220539248AEB}&quot;/&gt;&lt;isInvalidForFieldText val=&quot;0&quot;/&gt;&lt;Image&gt;&lt;filename val=&quot;C:\Users\User\AppData\Local\Temp\CP1221249925093Session\CPTrustFolder1221249925093\PPTImport1221263124562\data\asimages\{8D10AF6B-CB2E-4098-A663-220539248AEB}_27.png&quot;/&gt;&lt;left val=&quot;0&quot;/&gt;&lt;top val=&quot;278&quot;/&gt;&lt;width val=&quot;961&quot;/&gt;&lt;height val=&quot;202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B3AC119-E0D9-45EA-A149-25A7107D33BA}&quot;/&gt;&lt;isInvalidForFieldText val=&quot;0&quot;/&gt;&lt;Image&gt;&lt;filename val=&quot;C:\Users\User\AppData\Local\Temp\CP1221249925093Session\CPTrustFolder1221249925093\PPTImport1221263124562\data\asimages\{7B3AC119-E0D9-45EA-A149-25A7107D33BA}_27.png&quot;/&gt;&lt;left val=&quot;727&quot;/&gt;&lt;top val=&quot;687&quot;/&gt;&lt;width val=&quot;226&quot;/&gt;&lt;height val=&quot;4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PRESENTER_DUMMYTAG" val="&lt;DummyForForceWrite&gt;&lt;/DummyForForceWrite&gt;"/>
  <p:tag name="HTML_SHAPEINFO" val="&lt;ThreeDShapeInfo&gt;&lt;uuid val=&quot;{6F2B5F5F-8E4F-481C-8421-D428F961A1CF}&quot;/&gt;&lt;isInvalidForFieldText val=&quot;0&quot;/&gt;&lt;Image&gt;&lt;filename val=&quot;C:\Users\User\AppData\Local\Temp\CP1221249925093Session\CPTrustFolder1221249925093\PPTImport1221263124562\data\asimages\{6F2B5F5F-8E4F-481C-8421-D428F961A1CF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B65CDC0F-6BA1-4333-98A0-381C867E3C1F}&quot;/&gt;&lt;isInvalidForFieldText val=&quot;0&quot;/&gt;&lt;Image&gt;&lt;filename val=&quot;C:\Users\User\AppData\Local\Temp\CP1221249925093Session\CPTrustFolder1221249925093\PPTImport1221263124562\data\asimages\{B65CDC0F-6BA1-4333-98A0-381C867E3C1F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732F271C-3B08-4483-9686-5831666676CF}&quot;/&gt;&lt;isInvalidForFieldText val=&quot;0&quot;/&gt;&lt;Image&gt;&lt;filename val=&quot;C:\Users\User\AppData\Local\Temp\CP1221249925093Session\CPTrustFolder1221249925093\PPTImport1221263124562\data\asimages\{732F271C-3B08-4483-9686-5831666676CF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1C4E8358-C974-4C0A-A050-9A786CFBBDC3}&quot;/&gt;&lt;isInvalidForFieldText val=&quot;0&quot;/&gt;&lt;Image&gt;&lt;filename val=&quot;C:\Users\User\AppData\Local\Temp\CP1221249925093Session\CPTrustFolder1221249925093\PPTImport1221263124562\data\asimages\{1C4E8358-C974-4C0A-A050-9A786CFBBDC3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41&quot;/&gt;&lt;/TableIndex&gt;&lt;/ShapeTextInfo&gt;"/>
  <p:tag name="HTML_SHAPEINFO" val="&lt;ThreeDShapeInfo&gt;&lt;uuid val=&quot;{95C65CAC-3427-4088-9D4B-3CD222AFFEDF}&quot;/&gt;&lt;isInvalidForFieldText val=&quot;0&quot;/&gt;&lt;Image&gt;&lt;filename val=&quot;C:\Users\User\AppData\Local\Temp\CP1221249925093Session\CPTrustFolder1221249925093\PPTImport1221263124562\data\asimages\{95C65CAC-3427-4088-9D4B-3CD222AFFEDF}_2.png&quot;/&gt;&lt;left val=&quot;42&quot;/&gt;&lt;top val=&quot;212&quot;/&gt;&lt;width val=&quot;870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C735FCF-7A5D-4BD0-A65B-77087FF669C6}&quot;/&gt;&lt;isInvalidForFieldText val=&quot;0&quot;/&gt;&lt;Image&gt;&lt;filename val=&quot;C:\Users\User\AppData\Local\Temp\CP1221249925093Session\CPTrustFolder1221249925093\PPTImport1221263124562\data\asimages\{6C735FCF-7A5D-4BD0-A65B-77087FF669C6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699B90B-AEDC-459E-B417-02C5ED0A182C}&quot;/&gt;&lt;isInvalidForFieldText val=&quot;0&quot;/&gt;&lt;Image&gt;&lt;filename val=&quot;C:\Users\User\AppData\Local\Temp\CP1221249925093Session\CPTrustFolder1221249925093\PPTImport1221263124562\data\asimages\{7699B90B-AEDC-459E-B417-02C5ED0A182C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7&quot;/&gt;&lt;lineCharCount val=&quot;71&quot;/&gt;&lt;lineCharCount val=&quot;33&quot;/&gt;&lt;lineCharCount val=&quot;71&quot;/&gt;&lt;lineCharCount val=&quot;45&quot;/&gt;&lt;/TableIndex&gt;&lt;/ShapeTextInfo&gt;"/>
  <p:tag name="HTML_SHAPEINFO" val="&lt;ThreeDShapeInfo&gt;&lt;uuid val=&quot;{EC69E151-1CC0-4E7F-83B9-922F87AA32BC}&quot;/&gt;&lt;isInvalidForFieldText val=&quot;0&quot;/&gt;&lt;Image&gt;&lt;filename val=&quot;C:\Users\User\AppData\Local\Temp\CP1221249925093Session\CPTrustFolder1221249925093\PPTImport1221263124562\data\asimages\{EC69E151-1CC0-4E7F-83B9-922F87AA32BC}_3.png&quot;/&gt;&lt;left val=&quot;42&quot;/&gt;&lt;top val=&quot;212&quot;/&gt;&lt;width val=&quot;870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BD92C25-9C80-40E2-89BF-8E2C3376C37F}&quot;/&gt;&lt;isInvalidForFieldText val=&quot;0&quot;/&gt;&lt;Image&gt;&lt;filename val=&quot;C:\Users\User\AppData\Local\Temp\CP1221249925093Session\CPTrustFolder1221249925093\PPTImport1221263124562\data\asimages\{0BD92C25-9C80-40E2-89BF-8E2C3376C37F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E2268478-4153-44E4-8E01-137F967249A8}&quot;/&gt;&lt;isInvalidForFieldText val=&quot;0&quot;/&gt;&lt;Image&gt;&lt;filename val=&quot;C:\Users\User\AppData\Local\Temp\CP1221249925093Session\CPTrustFolder1221249925093\PPTImport1221263124562\data\asimages\{E2268478-4153-44E4-8E01-137F967249A8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85616943-B0DC-4DA8-B76D-A797A13F6FF0}&quot;/&gt;&lt;isInvalidForFieldText val=&quot;0&quot;/&gt;&lt;Image&gt;&lt;filename val=&quot;C:\Users\User\AppData\Local\Temp\CP1221249925093Session\CPTrustFolder1221249925093\PPTImport1221263124562\data\asimages\{85616943-B0DC-4DA8-B76D-A797A13F6FF0}_4.png&quot;/&gt;&lt;left val=&quot;40&quot;/&gt;&lt;top val=&quot;212&quot;/&gt;&lt;width val=&quot;871&quot;/&gt;&lt;height val=&quot;57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3644F7E-6A29-4FA6-A04B-DB2539EB2154}&quot;/&gt;&lt;isInvalidForFieldText val=&quot;0&quot;/&gt;&lt;Image&gt;&lt;filename val=&quot;C:\Users\User\AppData\Local\Temp\CP1221249925093Session\CPTrustFolder1221249925093\PPTImport1221263124562\data\asimages\{93644F7E-6A29-4FA6-A04B-DB2539EB2154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4&quot;/&gt;&lt;lineCharCount val=&quot;12&quot;/&gt;&lt;lineCharCount val=&quot;15&quot;/&gt;&lt;lineCharCount val=&quot;18&quot;/&gt;&lt;/TableIndex&gt;&lt;/ShapeTextInfo&gt;"/>
  <p:tag name="HTML_SHAPEINFO" val="&lt;ThreeDShapeInfo&gt;&lt;uuid val=&quot;{DD1484C9-3504-4966-A3C5-20E9A9CA3942}&quot;/&gt;&lt;isInvalidForFieldText val=&quot;0&quot;/&gt;&lt;Image&gt;&lt;filename val=&quot;C:\Users\User\AppData\Local\Temp\CP1221249925093Session\CPTrustFolder1221249925093\PPTImport1221263124562\data\asimages\{DD1484C9-3504-4966-A3C5-20E9A9CA3942}_4.png&quot;/&gt;&lt;left val=&quot;47&quot;/&gt;&lt;top val=&quot;278&quot;/&gt;&lt;width val=&quot;865&quot;/&gt;&lt;height val=&quot;177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5DA6F70C-42B4-469C-A0EC-5B3877D8A1D6}&quot;/&gt;&lt;isInvalidForFieldText val=&quot;0&quot;/&gt;&lt;Image&gt;&lt;filename val=&quot;C:\Users\User\AppData\Local\Temp\CP1221249925093Session\CPTrustFolder1221249925093\PPTImport1221263124562\data\asimages\{5DA6F70C-42B4-469C-A0EC-5B3877D8A1D6}_5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  <p:tag name="HTML_SHAPEINFO" val="&lt;ThreeDShapeInfo&gt;&lt;uuid val=&quot;{A72AE61C-5DB8-4625-AD1F-9E9B3A1D6FB5}&quot;/&gt;&lt;isInvalidForFieldText val=&quot;0&quot;/&gt;&lt;Image&gt;&lt;filename val=&quot;C:\Users\User\AppData\Local\Temp\CP1221249925093Session\CPTrustFolder1221249925093\PPTImport1221263124562\data\asimages\{A72AE61C-5DB8-4625-AD1F-9E9B3A1D6FB5}_5.png&quot;/&gt;&lt;left val=&quot;40&quot;/&gt;&lt;top val=&quot;212&quot;/&gt;&lt;width val=&quot;871&quot;/&gt;&lt;height val=&quot;57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836E258-34F7-4ABE-A763-D9191CE3989B}&quot;/&gt;&lt;isInvalidForFieldText val=&quot;0&quot;/&gt;&lt;Image&gt;&lt;filename val=&quot;C:\Users\User\AppData\Local\Temp\CP1221249925093Session\CPTrustFolder1221249925093\PPTImport1221263124562\data\asimages\{C836E258-34F7-4ABE-A763-D9191CE3989B}_5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11&quot;/&gt;&lt;lineCharCount val=&quot;4&quot;/&gt;&lt;/TableIndex&gt;&lt;/ShapeTextInfo&gt;"/>
  <p:tag name="HTML_SHAPEINFO" val="&lt;ThreeDShapeInfo&gt;&lt;uuid val=&quot;{0FC62715-5633-49D1-B9BD-E500370E9AB5}&quot;/&gt;&lt;isInvalidForFieldText val=&quot;0&quot;/&gt;&lt;Image&gt;&lt;filename val=&quot;C:\Users\User\AppData\Local\Temp\CP1221249925093Session\CPTrustFolder1221249925093\PPTImport1221263124562\data\asimages\{0FC62715-5633-49D1-B9BD-E500370E9AB5}_5.png&quot;/&gt;&lt;left val=&quot;47&quot;/&gt;&lt;top val=&quot;288&quot;/&gt;&lt;width val=&quot;862&quot;/&gt;&lt;height val=&quot;177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B282418A-56E5-49B5-9AD3-FB472F6C2ACA}&quot;/&gt;&lt;isInvalidForFieldText val=&quot;0&quot;/&gt;&lt;Image&gt;&lt;filename val=&quot;C:\Users\User\AppData\Local\Temp\CP1221249925093Session\CPTrustFolder1221249925093\PPTImport1221263124562\data\asimages\{B282418A-56E5-49B5-9AD3-FB472F6C2ACA}_6.png&quot;/&gt;&lt;left val=&quot;0&quot;/&gt;&lt;top val=&quot;76&quot;/&gt;&lt;width val=&quot;961&quot;/&gt;&lt;height val=&quot;12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8&quot;/&gt;&lt;lineCharCount val=&quot;68&quot;/&gt;&lt;lineCharCount val=&quot;59&quot;/&gt;&lt;lineCharCount val=&quot;7&quot;/&gt;&lt;lineCharCount val=&quot;60&quot;/&gt;&lt;lineCharCount val=&quot;65&quot;/&gt;&lt;lineCharCount val=&quot;6&quot;/&gt;&lt;/TableIndex&gt;&lt;/ShapeTextInfo&gt;"/>
  <p:tag name="HTML_SHAPEINFO" val="&lt;ThreeDShapeInfo&gt;&lt;uuid val=&quot;{55CDB712-6E5B-49E7-AC34-7746BAF371BB}&quot;/&gt;&lt;isInvalidForFieldText val=&quot;0&quot;/&gt;&lt;Image&gt;&lt;filename val=&quot;C:\Users\User\AppData\Local\Temp\CP1221249925093Session\CPTrustFolder1221249925093\PPTImport1221263124562\data\asimages\{55CDB712-6E5B-49E7-AC34-7746BAF371BB}_6.png&quot;/&gt;&lt;left val=&quot;42&quot;/&gt;&lt;top val=&quot;212&quot;/&gt;&lt;width val=&quot;870&quot;/&gt;&lt;height val=&quot;41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5AB463D-7490-4908-AC4C-9873317407E1}&quot;/&gt;&lt;isInvalidForFieldText val=&quot;0&quot;/&gt;&lt;Image&gt;&lt;filename val=&quot;C:\Users\User\AppData\Local\Temp\CP1221249925093Session\CPTrustFolder1221249925093\PPTImport1221263124562\data\asimages\{A5AB463D-7490-4908-AC4C-9873317407E1}_6.png&quot;/&gt;&lt;left val=&quot;727&quot;/&gt;&lt;top val=&quot;687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43F193DB-BD78-4CED-B2BD-393F92703CB5}&quot;/&gt;&lt;isInvalidForFieldText val=&quot;0&quot;/&gt;&lt;Image&gt;&lt;filename val=&quot;C:\Users\User\AppData\Local\Temp\CP1221249925093Session\CPTrustFolder1221249925093\PPTImport1221263124562\data\asimages\{43F193DB-BD78-4CED-B2BD-393F92703CB5}_7.png&quot;/&gt;&lt;left val=&quot;0&quot;/&gt;&lt;top val=&quot;76&quot;/&gt;&lt;width val=&quot;961&quot;/&gt;&lt;height val=&quot;12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4&quot;/&gt;&lt;lineCharCount val=&quot;28&quot;/&gt;&lt;/TableIndex&gt;&lt;/ShapeTextInfo&gt;"/>
  <p:tag name="HTML_SHAPEINFO" val="&lt;ThreeDShapeInfo&gt;&lt;uuid val=&quot;{8A8F9C7A-1064-4475-9125-3BA642903B9F}&quot;/&gt;&lt;isInvalidForFieldText val=&quot;0&quot;/&gt;&lt;Image&gt;&lt;filename val=&quot;C:\Users\User\AppData\Local\Temp\CP1221249925093Session\CPTrustFolder1221249925093\PPTImport1221263124562\data\asimages\{8A8F9C7A-1064-4475-9125-3BA642903B9F}_7.png&quot;/&gt;&lt;left val=&quot;43&quot;/&gt;&lt;top val=&quot;212&quot;/&gt;&lt;width val=&quot;883&quot;/&gt;&lt;height val=&quot;89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1BF0C78-CC5E-433F-B70B-A1A2F55265A5}&quot;/&gt;&lt;isInvalidForFieldText val=&quot;0&quot;/&gt;&lt;Image&gt;&lt;filename val=&quot;C:\Users\User\AppData\Local\Temp\CP1221249925093Session\CPTrustFolder1221249925093\PPTImport1221263124562\data\asimages\{D1BF0C78-CC5E-433F-B70B-A1A2F55265A5}_7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4&quot;/&gt;&lt;lineCharCount val=&quot;25&quot;/&gt;&lt;lineCharCount val=&quot;18&quot;/&gt;&lt;/TableIndex&gt;&lt;/ShapeTextInfo&gt;"/>
  <p:tag name="HTML_SHAPEINFO" val="&lt;ThreeDShapeInfo&gt;&lt;uuid val=&quot;{C7B9D11D-79B4-4528-A512-AD20C66A6E00}&quot;/&gt;&lt;isInvalidForFieldText val=&quot;0&quot;/&gt;&lt;Image&gt;&lt;filename val=&quot;C:\Users\User\AppData\Local\Temp\CP1221249925093Session\CPTrustFolder1221249925093\PPTImport1221263124562\data\asimages\{C7B9D11D-79B4-4528-A512-AD20C66A6E00}_7.png&quot;/&gt;&lt;left val=&quot;56&quot;/&gt;&lt;top val=&quot;326&quot;/&gt;&lt;width val=&quot;865&quot;/&gt;&lt;height val=&quot;137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AAA2E17F-E750-480C-A5E7-869403BC9133}&quot;/&gt;&lt;isInvalidForFieldText val=&quot;0&quot;/&gt;&lt;Image&gt;&lt;filename val=&quot;C:\Users\User\AppData\Local\Temp\CP1221249925093Session\CPTrustFolder1221249925093\PPTImport1221263124562\data\asimages\{AAA2E17F-E750-480C-A5E7-869403BC9133}_8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3&quot;/&gt;&lt;/TableIndex&gt;&lt;/ShapeTextInfo&gt;"/>
  <p:tag name="HTML_SHAPEINFO" val="&lt;ThreeDShapeInfo&gt;&lt;uuid val=&quot;{982BE2A8-24E0-463E-ADF8-760E8EA5EF20}&quot;/&gt;&lt;isInvalidForFieldText val=&quot;0&quot;/&gt;&lt;Image&gt;&lt;filename val=&quot;C:\Users\User\AppData\Local\Temp\CP1221249925093Session\CPTrustFolder1221249925093\PPTImport1221263124562\data\asimages\{982BE2A8-24E0-463E-ADF8-760E8EA5EF20}_8.png&quot;/&gt;&lt;left val=&quot;40&quot;/&gt;&lt;top val=&quot;212&quot;/&gt;&lt;width val=&quot;882&quot;/&gt;&lt;height val=&quot;57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4686F9D-7AB4-402D-B00D-3FDE0E92ADB4}&quot;/&gt;&lt;isInvalidForFieldText val=&quot;0&quot;/&gt;&lt;Image&gt;&lt;filename val=&quot;C:\Users\User\AppData\Local\Temp\CP1221249925093Session\CPTrustFolder1221249925093\PPTImport1221263124562\data\asimages\{B4686F9D-7AB4-402D-B00D-3FDE0E92ADB4}_8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3&quot;/&gt;&lt;lineCharCount val=&quot;22&quot;/&gt;&lt;lineCharCount val=&quot;21&quot;/&gt;&lt;/TableIndex&gt;&lt;/ShapeTextInfo&gt;"/>
  <p:tag name="HTML_SHAPEINFO" val="&lt;ThreeDShapeInfo&gt;&lt;uuid val=&quot;{95AFE9EE-BC7C-4DBE-87BC-210F8DF18BD4}&quot;/&gt;&lt;isInvalidForFieldText val=&quot;0&quot;/&gt;&lt;Image&gt;&lt;filename val=&quot;C:\Users\User\AppData\Local\Temp\CP1221249925093Session\CPTrustFolder1221249925093\PPTImport1221263124562\data\asimages\{95AFE9EE-BC7C-4DBE-87BC-210F8DF18BD4}_8.png&quot;/&gt;&lt;left val=&quot;48&quot;/&gt;&lt;top val=&quot;306&quot;/&gt;&lt;width val=&quot;865&quot;/&gt;&lt;height val=&quot;137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DEB0B7E0-41AA-4856-9C7E-1AF9A6030AA8}&quot;/&gt;&lt;isInvalidForFieldText val=&quot;0&quot;/&gt;&lt;Image&gt;&lt;filename val=&quot;C:\Users\User\AppData\Local\Temp\CP1221249925093Session\CPTrustFolder1221249925093\PPTImport1221263124562\data\asimages\{DEB0B7E0-41AA-4856-9C7E-1AF9A6030AA8}_9.png&quot;/&gt;&lt;left val=&quot;0&quot;/&gt;&lt;top val=&quot;76&quot;/&gt;&lt;width val=&quot;961&quot;/&gt;&lt;height val=&quot;12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4&quot;/&gt;&lt;lineCharCount val=&quot;4&quot;/&gt;&lt;lineCharCount val=&quot;19&quot;/&gt;&lt;lineCharCount val=&quot;5&quot;/&gt;&lt;lineCharCount val=&quot;7&quot;/&gt;&lt;lineCharCount val=&quot;9&quot;/&gt;&lt;lineCharCount val=&quot;16&quot;/&gt;&lt;lineCharCount val=&quot;15&quot;/&gt;&lt;lineCharCount val=&quot;25&quot;/&gt;&lt;/TableIndex&gt;&lt;/ShapeTextInfo&gt;"/>
  <p:tag name="HTML_SHAPEINFO" val="&lt;ThreeDShapeInfo&gt;&lt;uuid val=&quot;{62BE74F1-2014-4760-85EB-7D6BFD4BB0F7}&quot;/&gt;&lt;isInvalidForFieldText val=&quot;0&quot;/&gt;&lt;Image&gt;&lt;filename val=&quot;C:\Users\User\AppData\Local\Temp\CP1221249925093Session\CPTrustFolder1221249925093\PPTImport1221263124562\data\asimages\{62BE74F1-2014-4760-85EB-7D6BFD4BB0F7}_9.png&quot;/&gt;&lt;left val=&quot;47&quot;/&gt;&lt;top val=&quot;212&quot;/&gt;&lt;width val=&quot;865&quot;/&gt;&lt;height val=&quot;41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89466C8-F30F-446C-853B-B8F83D763CC2}&quot;/&gt;&lt;isInvalidForFieldText val=&quot;0&quot;/&gt;&lt;Image&gt;&lt;filename val=&quot;C:\Users\User\AppData\Local\Temp\CP1221249925093Session\CPTrustFolder1221249925093\PPTImport1221263124562\data\asimages\{089466C8-F30F-446C-853B-B8F83D763CC2}_9.png&quot;/&gt;&lt;left val=&quot;727&quot;/&gt;&lt;top val=&quot;687&quot;/&gt;&lt;width val=&quot;226&quot;/&gt;&lt;height val=&quot;4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0C9F73B5-EFCE-48EE-BA5E-C07F50704598}&quot;/&gt;&lt;isInvalidForFieldText val=&quot;0&quot;/&gt;&lt;Image&gt;&lt;filename val=&quot;C:\Users\User\AppData\Local\Temp\CP1221249925093Session\CPTrustFolder1221249925093\PPTImport1221263124562\data\asimages\{0C9F73B5-EFCE-48EE-BA5E-C07F50704598}_10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0&quot;/&gt;&lt;/TableIndex&gt;&lt;/ShapeTextInfo&gt;"/>
  <p:tag name="HTML_SHAPEINFO" val="&lt;ThreeDShapeInfo&gt;&lt;uuid val=&quot;{889410E2-14DD-41F3-99E6-007FA2C75C86}&quot;/&gt;&lt;isInvalidForFieldText val=&quot;0&quot;/&gt;&lt;Image&gt;&lt;filename val=&quot;C:\Users\User\AppData\Local\Temp\CP1221249925093Session\CPTrustFolder1221249925093\PPTImport1221263124562\data\asimages\{889410E2-14DD-41F3-99E6-007FA2C75C86}_10.png&quot;/&gt;&lt;left val=&quot;40&quot;/&gt;&lt;top val=&quot;212&quot;/&gt;&lt;width val=&quot;871&quot;/&gt;&lt;height val=&quot;57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49920F0-DF83-443A-8464-55448F9C2237}&quot;/&gt;&lt;isInvalidForFieldText val=&quot;0&quot;/&gt;&lt;Image&gt;&lt;filename val=&quot;C:\Users\User\AppData\Local\Temp\CP1221249925093Session\CPTrustFolder1221249925093\PPTImport1221263124562\data\asimages\{149920F0-DF83-443A-8464-55448F9C2237}_10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32&quot;/&gt;&lt;/TableIndex&gt;&lt;/ShapeTextInfo&gt;"/>
  <p:tag name="HTML_SHAPEINFO" val="&lt;ThreeDShapeInfo&gt;&lt;uuid val=&quot;{E4412641-212E-4970-B36A-01856EF7203C}&quot;/&gt;&lt;isInvalidForFieldText val=&quot;0&quot;/&gt;&lt;Image&gt;&lt;filename val=&quot;C:\Users\User\AppData\Local\Temp\CP1221249925093Session\CPTrustFolder1221249925093\PPTImport1221263124562\data\asimages\{E4412641-212E-4970-B36A-01856EF7203C}_10.png&quot;/&gt;&lt;left val=&quot;47&quot;/&gt;&lt;top val=&quot;296&quot;/&gt;&lt;width val=&quot;867&quot;/&gt;&lt;height val=&quot;9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7E8347EC-F851-4F02-A12D-CAB9E92C4396}&quot;/&gt;&lt;isInvalidForFieldText val=&quot;0&quot;/&gt;&lt;Image&gt;&lt;filename val=&quot;C:\Users\User\AppData\Local\Temp\CP1221249925093Session\CPTrustFolder1221249925093\PPTImport1221263124562\data\asimages\{7E8347EC-F851-4F02-A12D-CAB9E92C4396}_11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72&quot;/&gt;&lt;lineCharCount val=&quot;26&quot;/&gt;&lt;lineCharCount val=&quot;1&quot;/&gt;&lt;lineCharCount val=&quot;13&quot;/&gt;&lt;lineCharCount val=&quot;46&quot;/&gt;&lt;/TableIndex&gt;&lt;/ShapeTextInfo&gt;"/>
  <p:tag name="HTML_SHAPEINFO" val="&lt;ThreeDShapeInfo&gt;&lt;uuid val=&quot;{F7CF8863-6E72-41B8-9E01-492F81261842}&quot;/&gt;&lt;isInvalidForFieldText val=&quot;0&quot;/&gt;&lt;Image&gt;&lt;filename val=&quot;C:\Users\User\AppData\Local\Temp\CP1221249925093Session\CPTrustFolder1221249925093\PPTImport1221263124562\data\asimages\{F7CF8863-6E72-41B8-9E01-492F81261842}_11.png&quot;/&gt;&lt;left val=&quot;40&quot;/&gt;&lt;top val=&quot;212&quot;/&gt;&lt;width val=&quot;871&quot;/&gt;&lt;height val=&quot;41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A3002D4-D6F5-4BB2-A5F7-96C163703E80}&quot;/&gt;&lt;isInvalidForFieldText val=&quot;0&quot;/&gt;&lt;Image&gt;&lt;filename val=&quot;C:\Users\User\AppData\Local\Temp\CP1221249925093Session\CPTrustFolder1221249925093\PPTImport1221263124562\data\asimages\{0A3002D4-D6F5-4BB2-A5F7-96C163703E80}_11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100CB250-E81F-455F-9E56-11E109CD7692}&quot;/&gt;&lt;isInvalidForFieldText val=&quot;0&quot;/&gt;&lt;Image&gt;&lt;filename val=&quot;C:\Users\User\AppData\Local\Temp\CP1221249925093Session\CPTrustFolder1221249925093\PPTImport1221263124562\data\asimages\{100CB250-E81F-455F-9E56-11E109CD7692}_12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25&quot;/&gt;&lt;lineCharCount val=&quot;27&quot;/&gt;&lt;lineCharCount val=&quot;1&quot;/&gt;&lt;lineCharCount val=&quot;10&quot;/&gt;&lt;lineCharCount val=&quot;21&quot;/&gt;&lt;lineCharCount val=&quot;1&quot;/&gt;&lt;lineCharCount val=&quot;16&quot;/&gt;&lt;lineCharCount val=&quot;73&quot;/&gt;&lt;lineCharCount val=&quot;9&quot;/&gt;&lt;/TableIndex&gt;&lt;/ShapeTextInfo&gt;"/>
  <p:tag name="HTML_SHAPEINFO" val="&lt;ThreeDShapeInfo&gt;&lt;uuid val=&quot;{A906BA70-D738-4F93-965B-C3F39B1B2C82}&quot;/&gt;&lt;isInvalidForFieldText val=&quot;0&quot;/&gt;&lt;Image&gt;&lt;filename val=&quot;C:\Users\User\AppData\Local\Temp\CP1221249925093Session\CPTrustFolder1221249925093\PPTImport1221263124562\data\asimages\{A906BA70-D738-4F93-965B-C3F39B1B2C82}_12.png&quot;/&gt;&lt;left val=&quot;47&quot;/&gt;&lt;top val=&quot;212&quot;/&gt;&lt;width val=&quot;867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0E63AD3-2645-45CF-9C26-2D132F35FAFA}&quot;/&gt;&lt;isInvalidForFieldText val=&quot;0&quot;/&gt;&lt;Image&gt;&lt;filename val=&quot;C:\Users\User\AppData\Local\Temp\CP1221249925093Session\CPTrustFolder1221249925093\PPTImport1221263124562\data\asimages\{90E63AD3-2645-45CF-9C26-2D132F35FAFA}_12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CEC1A9DE-7DD7-4972-8104-3141DB267A7A}&quot;/&gt;&lt;isInvalidForFieldText val=&quot;0&quot;/&gt;&lt;Image&gt;&lt;filename val=&quot;C:\Users\User\AppData\Local\Temp\CP1221249925093Session\CPTrustFolder1221249925093\PPTImport1221263124562\data\asimages\{CEC1A9DE-7DD7-4972-8104-3141DB267A7A}_13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8&quot;/&gt;&lt;lineCharCount val=&quot;68&quot;/&gt;&lt;lineCharCount val=&quot;59&quot;/&gt;&lt;lineCharCount val=&quot;7&quot;/&gt;&lt;lineCharCount val=&quot;60&quot;/&gt;&lt;lineCharCount val=&quot;63&quot;/&gt;&lt;lineCharCount val=&quot;1&quot;/&gt;&lt;/TableIndex&gt;&lt;/ShapeTextInfo&gt;"/>
  <p:tag name="HTML_SHAPEINFO" val="&lt;ThreeDShapeInfo&gt;&lt;uuid val=&quot;{FB69B554-B60E-4858-91C1-EA36842B1700}&quot;/&gt;&lt;isInvalidForFieldText val=&quot;0&quot;/&gt;&lt;Image&gt;&lt;filename val=&quot;C:\Users\User\AppData\Local\Temp\CP1221249925093Session\CPTrustFolder1221249925093\PPTImport1221263124562\data\asimages\{FB69B554-B60E-4858-91C1-EA36842B1700}_13.png&quot;/&gt;&lt;left val=&quot;42&quot;/&gt;&lt;top val=&quot;212&quot;/&gt;&lt;width val=&quot;870&quot;/&gt;&lt;height val=&quot;41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6274EAB-0AF0-4730-9254-A71808C800FB}&quot;/&gt;&lt;isInvalidForFieldText val=&quot;0&quot;/&gt;&lt;Image&gt;&lt;filename val=&quot;C:\Users\User\AppData\Local\Temp\CP1221249925093Session\CPTrustFolder1221249925093\PPTImport1221263124562\data\asimages\{96274EAB-0AF0-4730-9254-A71808C800FB}_13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084589DC-6ED4-4ECD-9FF9-2D1BA4FE190F}&quot;/&gt;&lt;isInvalidForFieldText val=&quot;0&quot;/&gt;&lt;Image&gt;&lt;filename val=&quot;C:\Users\User\AppData\Local\Temp\CP1221249925093Session\CPTrustFolder1221249925093\PPTImport1221263124562\data\asimages\{084589DC-6ED4-4ECD-9FF9-2D1BA4FE190F}_14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2&quot;/&gt;&lt;lineCharCount val=&quot;67&quot;/&gt;&lt;lineCharCount val=&quot;12&quot;/&gt;&lt;lineCharCount val=&quot;21&quot;/&gt;&lt;lineCharCount val=&quot;46&quot;/&gt;&lt;lineCharCount val=&quot;58&quot;/&gt;&lt;lineCharCount val=&quot;65&quot;/&gt;&lt;lineCharCount val=&quot;39&quot;/&gt;&lt;lineCharCount val=&quot;1&quot;/&gt;&lt;/TableIndex&gt;&lt;/ShapeTextInfo&gt;"/>
  <p:tag name="HTML_SHAPEINFO" val="&lt;ThreeDShapeInfo&gt;&lt;uuid val=&quot;{5AD39B52-A3A7-4AC3-B12D-B1A37364D9AF}&quot;/&gt;&lt;isInvalidForFieldText val=&quot;0&quot;/&gt;&lt;Image&gt;&lt;filename val=&quot;C:\Users\User\AppData\Local\Temp\CP1221249925093Session\CPTrustFolder1221249925093\PPTImport1221263124562\data\asimages\{5AD39B52-A3A7-4AC3-B12D-B1A37364D9AF}_14.png&quot;/&gt;&lt;left val=&quot;42&quot;/&gt;&lt;top val=&quot;212&quot;/&gt;&lt;width val=&quot;872&quot;/&gt;&lt;height val=&quot;41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F6FB920-4FDF-4B3E-A836-452AD62F42A4}&quot;/&gt;&lt;isInvalidForFieldText val=&quot;0&quot;/&gt;&lt;Image&gt;&lt;filename val=&quot;C:\Users\User\AppData\Local\Temp\CP1221249925093Session\CPTrustFolder1221249925093\PPTImport1221263124562\data\asimages\{AF6FB920-4FDF-4B3E-A836-452AD62F42A4}_14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6DA2BE94-1C09-4D5D-947C-35716279D225}&quot;/&gt;&lt;isInvalidForFieldText val=&quot;0&quot;/&gt;&lt;Image&gt;&lt;filename val=&quot;C:\Users\User\AppData\Local\Temp\CP1221249925093Session\CPTrustFolder1221249925093\PPTImport1221263124562\data\asimages\{6DA2BE94-1C09-4D5D-947C-35716279D225}_15.png&quot;/&gt;&lt;left val=&quot;0&quot;/&gt;&lt;top val=&quot;76&quot;/&gt;&lt;width val=&quot;961&quot;/&gt;&lt;height val=&quot;12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5&quot;/&gt;&lt;lineCharCount val=&quot;7&quot;/&gt;&lt;/TableIndex&gt;&lt;/ShapeTextInfo&gt;"/>
  <p:tag name="HTML_SHAPEINFO" val="&lt;ThreeDShapeInfo&gt;&lt;uuid val=&quot;{42FB38F3-FC69-4BE7-8C6D-2605C93C403F}&quot;/&gt;&lt;isInvalidForFieldText val=&quot;0&quot;/&gt;&lt;Image&gt;&lt;filename val=&quot;C:\Users\User\AppData\Local\Temp\CP1221249925093Session\CPTrustFolder1221249925093\PPTImport1221263124562\data\asimages\{42FB38F3-FC69-4BE7-8C6D-2605C93C403F}_15.png&quot;/&gt;&lt;left val=&quot;40&quot;/&gt;&lt;top val=&quot;212&quot;/&gt;&lt;width val=&quot;871&quot;/&gt;&lt;height val=&quot;89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FFC411D-AFE0-4354-B2B7-D9FE16728E06}&quot;/&gt;&lt;isInvalidForFieldText val=&quot;0&quot;/&gt;&lt;Image&gt;&lt;filename val=&quot;C:\Users\User\AppData\Local\Temp\CP1221249925093Session\CPTrustFolder1221249925093\PPTImport1221263124562\data\asimages\{0FFC411D-AFE0-4354-B2B7-D9FE16728E06}_15.png&quot;/&gt;&lt;left val=&quot;727&quot;/&gt;&lt;top val=&quot;687&quot;/&gt;&lt;width val=&quot;226&quot;/&gt;&lt;height val=&quot;4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32&quot;/&gt;&lt;/TableIndex&gt;&lt;/ShapeTextInfo&gt;"/>
  <p:tag name="HTML_SHAPEINFO" val="&lt;ThreeDShapeInfo&gt;&lt;uuid val=&quot;{27418F31-55B2-48D0-B561-715F3A3A7465}&quot;/&gt;&lt;isInvalidForFieldText val=&quot;0&quot;/&gt;&lt;Image&gt;&lt;filename val=&quot;C:\Users\User\AppData\Local\Temp\CP1221249925093Session\CPTrustFolder1221249925093\PPTImport1221263124562\data\asimages\{27418F31-55B2-48D0-B561-715F3A3A7465}_15.png&quot;/&gt;&lt;left val=&quot;56&quot;/&gt;&lt;top val=&quot;323&quot;/&gt;&lt;width val=&quot;856&quot;/&gt;&lt;height val=&quot;97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F199BD7D-6FB2-4335-B8E1-6B64A66B7A82}&quot;/&gt;&lt;isInvalidForFieldText val=&quot;0&quot;/&gt;&lt;Image&gt;&lt;filename val=&quot;C:\Users\User\AppData\Local\Temp\CP1221249925093Session\CPTrustFolder1221249925093\PPTImport1221263124562\data\asimages\{F199BD7D-6FB2-4335-B8E1-6B64A66B7A82}_16.png&quot;/&gt;&lt;left val=&quot;0&quot;/&gt;&lt;top val=&quot;76&quot;/&gt;&lt;width val=&quot;961&quot;/&gt;&lt;height val=&quot;122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4&quot;/&gt;&lt;lineCharCount val=&quot;20&quot;/&gt;&lt;lineCharCount val=&quot;18&quot;/&gt;&lt;/TableIndex&gt;&lt;/ShapeTextInfo&gt;"/>
  <p:tag name="HTML_SHAPEINFO" val="&lt;ThreeDShapeInfo&gt;&lt;uuid val=&quot;{36FB10B7-5905-4FF3-B8F8-EE27F5291C25}&quot;/&gt;&lt;isInvalidForFieldText val=&quot;0&quot;/&gt;&lt;Image&gt;&lt;filename val=&quot;C:\Users\User\AppData\Local\Temp\CP1221249925093Session\CPTrustFolder1221249925093\PPTImport1221263124562\data\asimages\{36FB10B7-5905-4FF3-B8F8-EE27F5291C25}_16.png&quot;/&gt;&lt;left val=&quot;47&quot;/&gt;&lt;top val=&quot;212&quot;/&gt;&lt;width val=&quot;865&quot;/&gt;&lt;height val=&quot;41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1695D4B-156B-43C2-B07F-87B54EF47DB5}&quot;/&gt;&lt;isInvalidForFieldText val=&quot;0&quot;/&gt;&lt;Image&gt;&lt;filename val=&quot;C:\Users\User\AppData\Local\Temp\CP1221249925093Session\CPTrustFolder1221249925093\PPTImport1221263124562\data\asimages\{A1695D4B-156B-43C2-B07F-87B54EF47DB5}_16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5677D2A6-30A3-4D8A-AE3F-F6321E020F63}&quot;/&gt;&lt;isInvalidForFieldText val=&quot;0&quot;/&gt;&lt;Image&gt;&lt;filename val=&quot;C:\Users\User\AppData\Local\Temp\CP1221249925093Session\CPTrustFolder1221249925093\PPTImport1221263124562\data\asimages\{5677D2A6-30A3-4D8A-AE3F-F6321E020F63}_17.png&quot;/&gt;&lt;left val=&quot;0&quot;/&gt;&lt;top val=&quot;76&quot;/&gt;&lt;width val=&quot;961&quot;/&gt;&lt;height val=&quot;122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84238BF-3504-4B25-9C29-7F28D9A8C42E}&quot;/&gt;&lt;isInvalidForFieldText val=&quot;0&quot;/&gt;&lt;Image&gt;&lt;filename val=&quot;C:\Users\User\AppData\Local\Temp\CP1221249925093Session\CPTrustFolder1221249925093\PPTImport1221263124562\data\asimages\{A84238BF-3504-4B25-9C29-7F28D9A8C42E}_17.png&quot;/&gt;&lt;left val=&quot;47&quot;/&gt;&lt;top val=&quot;215&quot;/&gt;&lt;width val=&quot;865&quot;/&gt;&lt;height val=&quot;41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2013BBB-421A-4B20-A297-DD944B20EF7C}&quot;/&gt;&lt;isInvalidForFieldText val=&quot;0&quot;/&gt;&lt;Image&gt;&lt;filename val=&quot;C:\Users\User\AppData\Local\Temp\CP1221249925093Session\CPTrustFolder1221249925093\PPTImport1221263124562\data\asimages\{62013BBB-421A-4B20-A297-DD944B20EF7C}_17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3&quot;/&gt;&lt;/TableIndex&gt;&lt;TableIndex row=&quot;1&quot; col=&quot;2&quot;&gt;&lt;linesCount val=&quot;3&quot;/&gt;&lt;lineCharCount val=&quot;42&quot;/&gt;&lt;lineCharCount val=&quot;22&quot;/&gt;&lt;lineCharCount val=&quot;35&quot;/&gt;&lt;/TableIndex&gt;&lt;TableIndex row=&quot;2&quot; col=&quot;1&quot;&gt;&lt;linesCount val=&quot;1&quot;/&gt;&lt;lineCharCount val=&quot;14&quot;/&gt;&lt;/TableIndex&gt;&lt;TableIndex row=&quot;2&quot; col=&quot;2&quot;&gt;&lt;linesCount val=&quot;1&quot;/&gt;&lt;lineCharCount val=&quot;47&quot;/&gt;&lt;/TableIndex&gt;&lt;TableIndex row=&quot;3&quot; col=&quot;1&quot;&gt;&lt;linesCount val=&quot;1&quot;/&gt;&lt;lineCharCount val=&quot;13&quot;/&gt;&lt;/TableIndex&gt;&lt;TableIndex row=&quot;3&quot; col=&quot;2&quot;&gt;&lt;linesCount val=&quot;2&quot;/&gt;&lt;lineCharCount val=&quot;44&quot;/&gt;&lt;lineCharCount val=&quot;32&quot;/&gt;&lt;/TableIndex&gt;&lt;/ShapeTextInfo&gt;"/>
  <p:tag name="PRESENTER_SHAPEINFO" val="&lt;ThreeDShapeInfo&gt;&lt;uuid val=&quot;{CD31B697-B462-45CD-B187-F9D28F314CB3}&quot;/&gt;&lt;isInvalidForFieldText val=&quot;0&quot;/&gt;&lt;Image&gt;&lt;filename val=&quot;C:\Users\User\AppData\Local\Temp\CP1221249925093Session\CPTrustFolder1221249925093\PPTImport1221263124562\data\asimages\{CD31B697-B462-45CD-B187-F9D28F314CB3}_17.png&quot;/&gt;&lt;left val=&quot;46&quot;/&gt;&lt;top val=&quot;209&quot;/&gt;&lt;width val=&quot;874&quot;/&gt;&lt;height val=&quot;362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D7DDAA19-94CA-434F-8F0F-0548CB5EE49D}&quot;/&gt;&lt;isInvalidForFieldText val=&quot;0&quot;/&gt;&lt;Image&gt;&lt;filename val=&quot;C:\Users\User\AppData\Local\Temp\CP1221249925093Session\CPTrustFolder1221249925093\PPTImport1221263124562\data\asimages\{D7DDAA19-94CA-434F-8F0F-0548CB5EE49D}_18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8&quot;/&gt;&lt;lineCharCount val=&quot;12&quot;/&gt;&lt;lineCharCount val=&quot;15&quot;/&gt;&lt;/TableIndex&gt;&lt;/ShapeTextInfo&gt;"/>
  <p:tag name="HTML_SHAPEINFO" val="&lt;ThreeDShapeInfo&gt;&lt;uuid val=&quot;{4C332552-7F86-43ED-8F2B-93474BBA8968}&quot;/&gt;&lt;isInvalidForFieldText val=&quot;0&quot;/&gt;&lt;Image&gt;&lt;filename val=&quot;C:\Users\User\AppData\Local\Temp\CP1221249925093Session\CPTrustFolder1221249925093\PPTImport1221263124562\data\asimages\{4C332552-7F86-43ED-8F2B-93474BBA8968}_18.png&quot;/&gt;&lt;left val=&quot;47&quot;/&gt;&lt;top val=&quot;212&quot;/&gt;&lt;width val=&quot;865&quot;/&gt;&lt;height val=&quot;41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79AD5CD-15E2-4CC8-987A-C2DD7968FDAC}&quot;/&gt;&lt;isInvalidForFieldText val=&quot;0&quot;/&gt;&lt;Image&gt;&lt;filename val=&quot;C:\Users\User\AppData\Local\Temp\CP1221249925093Session\CPTrustFolder1221249925093\PPTImport1221263124562\data\asimages\{179AD5CD-15E2-4CC8-987A-C2DD7968FDAC}_18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36072A43-E72C-4E6D-AD24-BA3B1041195B}&quot;/&gt;&lt;isInvalidForFieldText val=&quot;0&quot;/&gt;&lt;Image&gt;&lt;filename val=&quot;C:\Users\User\AppData\Local\Temp\CP1221249925093Session\CPTrustFolder1221249925093\PPTImport1221263124562\data\asimages\{36072A43-E72C-4E6D-AD24-BA3B1041195B}_19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51D3543-D985-4E50-A0D1-940BF4EF9FB3}&quot;/&gt;&lt;isInvalidForFieldText val=&quot;0&quot;/&gt;&lt;Image&gt;&lt;filename val=&quot;C:\Users\User\AppData\Local\Temp\CP1221249925093Session\CPTrustFolder1221249925093\PPTImport1221263124562\data\asimages\{751D3543-D985-4E50-A0D1-940BF4EF9FB3}_19.png&quot;/&gt;&lt;left val=&quot;47&quot;/&gt;&lt;top val=&quot;215&quot;/&gt;&lt;width val=&quot;865&quot;/&gt;&lt;height val=&quot;412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9CD2415-002A-4FD3-A578-49533DA04762}&quot;/&gt;&lt;isInvalidForFieldText val=&quot;0&quot;/&gt;&lt;Image&gt;&lt;filename val=&quot;C:\Users\User\AppData\Local\Temp\CP1221249925093Session\CPTrustFolder1221249925093\PPTImport1221263124562\data\asimages\{69CD2415-002A-4FD3-A578-49533DA04762}_19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7&quot;/&gt;&lt;/TableIndex&gt;&lt;TableIndex row=&quot;1&quot; col=&quot;2&quot;&gt;&lt;linesCount val=&quot;4&quot;/&gt;&lt;lineCharCount val=&quot;27&quot;/&gt;&lt;lineCharCount val=&quot;18&quot;/&gt;&lt;lineCharCount val=&quot;30&quot;/&gt;&lt;lineCharCount val=&quot;40&quot;/&gt;&lt;/TableIndex&gt;&lt;TableIndex row=&quot;2&quot; col=&quot;1&quot;&gt;&lt;linesCount val=&quot;1&quot;/&gt;&lt;lineCharCount val=&quot;11&quot;/&gt;&lt;/TableIndex&gt;&lt;TableIndex row=&quot;2&quot; col=&quot;2&quot;&gt;&lt;linesCount val=&quot;1&quot;/&gt;&lt;lineCharCount val=&quot;45&quot;/&gt;&lt;/TableIndex&gt;&lt;TableIndex row=&quot;3&quot; col=&quot;1&quot;&gt;&lt;linesCount val=&quot;2&quot;/&gt;&lt;lineCharCount val=&quot;9&quot;/&gt;&lt;lineCharCount val=&quot;7&quot;/&gt;&lt;/TableIndex&gt;&lt;TableIndex row=&quot;3&quot; col=&quot;2&quot;&gt;&lt;linesCount val=&quot;1&quot;/&gt;&lt;lineCharCount val=&quot;17&quot;/&gt;&lt;/TableIndex&gt;&lt;/ShapeTextInfo&gt;"/>
  <p:tag name="PRESENTER_SHAPEINFO" val="&lt;ThreeDShapeInfo&gt;&lt;uuid val=&quot;{98BF0F8D-9951-41D2-9C7C-2BD6799B51BF}&quot;/&gt;&lt;isInvalidForFieldText val=&quot;0&quot;/&gt;&lt;Image&gt;&lt;filename val=&quot;C:\Users\User\AppData\Local\Temp\CP1221249925093Session\CPTrustFolder1221249925093\PPTImport1221263124562\data\asimages\{98BF0F8D-9951-41D2-9C7C-2BD6799B51BF}_19.png&quot;/&gt;&lt;left val=&quot;46&quot;/&gt;&lt;top val=&quot;234&quot;/&gt;&lt;width val=&quot;884&quot;/&gt;&lt;height val=&quot;350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{FED9BE68-EF42-4D78-9F20-0596C87AFF71}&quot;/&gt;&lt;isInvalidForFieldText val=&quot;0&quot;/&gt;&lt;Image&gt;&lt;filename val=&quot;C:\Users\User\AppData\Local\Temp\CP1221249925093Session\CPTrustFolder1221249925093\PPTImport1221263124562\data\asimages\{FED9BE68-EF42-4D78-9F20-0596C87AFF71}_20.png&quot;/&gt;&lt;left val=&quot;0&quot;/&gt;&lt;top val=&quot;76&quot;/&gt;&lt;width val=&quot;961&quot;/&gt;&lt;height val=&quot;122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6&quot;/&gt;&lt;lineCharCount val=&quot;53&quot;/&gt;&lt;/TableIndex&gt;&lt;/ShapeTextInfo&gt;"/>
  <p:tag name="HTML_SHAPEINFO" val="&lt;ThreeDShapeInfo&gt;&lt;uuid val=&quot;{0EA46977-806E-4739-8100-216F258D4D7B}&quot;/&gt;&lt;isInvalidForFieldText val=&quot;0&quot;/&gt;&lt;Image&gt;&lt;filename val=&quot;C:\Users\User\AppData\Local\Temp\CP1221249925093Session\CPTrustFolder1221249925093\PPTImport1221263124562\data\asimages\{0EA46977-806E-4739-8100-216F258D4D7B}_20.png&quot;/&gt;&lt;left val=&quot;47&quot;/&gt;&lt;top val=&quot;212&quot;/&gt;&lt;width val=&quot;865&quot;/&gt;&lt;height val=&quot;41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DEE5398-F772-4D59-81CD-C3B57B4C4309}&quot;/&gt;&lt;isInvalidForFieldText val=&quot;0&quot;/&gt;&lt;Image&gt;&lt;filename val=&quot;C:\Users\User\AppData\Local\Temp\CP1221249925093Session\CPTrustFolder1221249925093\PPTImport1221263124562\data\asimages\{EDEE5398-F772-4D59-81CD-C3B57B4C4309}_20.png&quot;/&gt;&lt;left val=&quot;727&quot;/&gt;&lt;top val=&quot;687&quot;/&gt;&lt;width val=&quot;226&quot;/&gt;&lt;height val=&quot;45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A79E4E9C-8461-4D6C-B2D2-EE016A198A23}&quot;/&gt;&lt;isInvalidForFieldText val=&quot;0&quot;/&gt;&lt;Image&gt;&lt;filename val=&quot;C:\Users\User\AppData\Local\Temp\CP1221249925093Session\CPTrustFolder1221249925093\PPTImport1221263124562\data\asimages\{A79E4E9C-8461-4D6C-B2D2-EE016A198A23}_21.png&quot;/&gt;&lt;left val=&quot;0&quot;/&gt;&lt;top val=&quot;76&quot;/&gt;&lt;width val=&quot;961&quot;/&gt;&lt;height val=&quot;122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6&quot;/&gt;&lt;lineCharCount val=&quot;10&quot;/&gt;&lt;/TableIndex&gt;&lt;/ShapeTextInfo&gt;"/>
  <p:tag name="HTML_SHAPEINFO" val="&lt;ThreeDShapeInfo&gt;&lt;uuid val=&quot;{C31AFEF2-E43F-4BBA-A9F7-20FC1540B6A2}&quot;/&gt;&lt;isInvalidForFieldText val=&quot;0&quot;/&gt;&lt;Image&gt;&lt;filename val=&quot;C:\Users\User\AppData\Local\Temp\CP1221249925093Session\CPTrustFolder1221249925093\PPTImport1221263124562\data\asimages\{C31AFEF2-E43F-4BBA-A9F7-20FC1540B6A2}_21.png&quot;/&gt;&lt;left val=&quot;47&quot;/&gt;&lt;top val=&quot;212&quot;/&gt;&lt;width val=&quot;865&quot;/&gt;&lt;height val=&quot;89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6EBE972-4D36-447A-9C8B-9E7378CE0C88}&quot;/&gt;&lt;isInvalidForFieldText val=&quot;0&quot;/&gt;&lt;Image&gt;&lt;filename val=&quot;C:\Users\User\AppData\Local\Temp\CP1221249925093Session\CPTrustFolder1221249925093\PPTImport1221263124562\data\asimages\{46EBE972-4D36-447A-9C8B-9E7378CE0C88}_21.png&quot;/&gt;&lt;left val=&quot;727&quot;/&gt;&lt;top val=&quot;687&quot;/&gt;&lt;width val=&quot;226&quot;/&gt;&lt;height val=&quot;4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8&quot;/&gt;&lt;/TableIndex&gt;&lt;TableIndex row=&quot;1&quot; col=&quot;2&quot;&gt;&lt;linesCount val=&quot;1&quot;/&gt;&lt;lineCharCount val=&quot;6&quot;/&gt;&lt;/TableIndex&gt;&lt;TableIndex row=&quot;2&quot; col=&quot;1&quot;&gt;&lt;linesCount val=&quot;2&quot;/&gt;&lt;lineCharCount val=&quot;3&quot;/&gt;&lt;lineCharCount val=&quot;18&quot;/&gt;&lt;/TableIndex&gt;&lt;TableIndex row=&quot;2&quot; col=&quot;2&quot;&gt;&lt;linesCount val=&quot;1&quot;/&gt;&lt;lineCharCount val=&quot;31&quot;/&gt;&lt;/TableIndex&gt;&lt;TableIndex row=&quot;3&quot; col=&quot;1&quot;&gt;&lt;linesCount val=&quot;2&quot;/&gt;&lt;lineCharCount val=&quot;32&quot;/&gt;&lt;lineCharCount val=&quot;9&quot;/&gt;&lt;/TableIndex&gt;&lt;TableIndex row=&quot;3&quot; col=&quot;2&quot;&gt;&lt;linesCount val=&quot;2&quot;/&gt;&lt;lineCharCount val=&quot;34&quot;/&gt;&lt;lineCharCount val=&quot;5&quot;/&gt;&lt;/TableIndex&gt;&lt;TableIndex row=&quot;4&quot; col=&quot;1&quot;&gt;&lt;linesCount val=&quot;3&quot;/&gt;&lt;lineCharCount val=&quot;14&quot;/&gt;&lt;lineCharCount val=&quot;30&quot;/&gt;&lt;lineCharCount val=&quot;17&quot;/&gt;&lt;/TableIndex&gt;&lt;TableIndex row=&quot;4&quot; col=&quot;2&quot;&gt;&lt;linesCount val=&quot;1&quot;/&gt;&lt;lineCharCount val=&quot;25&quot;/&gt;&lt;/TableIndex&gt;&lt;/ShapeTextInfo&gt;"/>
  <p:tag name="PRESENTER_SHAPEINFO" val="&lt;ThreeDShapeInfo&gt;&lt;uuid val=&quot;{1A49BF26-1F6C-4D48-889F-FA92A571A40D}&quot;/&gt;&lt;isInvalidForFieldText val=&quot;0&quot;/&gt;&lt;Image&gt;&lt;filename val=&quot;C:\Users\User\AppData\Local\Temp\CP1221249925093Session\CPTrustFolder1221249925093\PPTImport1221263124562\data\asimages\{1A49BF26-1F6C-4D48-889F-FA92A571A40D}_21.png&quot;/&gt;&lt;left val=&quot;73&quot;/&gt;&lt;top val=&quot;313&quot;/&gt;&lt;width val=&quot;814&quot;/&gt;&lt;height val=&quot;305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C271359F-D9E1-4F5E-85A3-62477790030F}&quot;/&gt;&lt;isInvalidForFieldText val=&quot;0&quot;/&gt;&lt;Image&gt;&lt;filename val=&quot;C:\Users\User\AppData\Local\Temp\CP1221249925093Session\CPTrustFolder1221249925093\PPTImport1221263124562\data\asimages\{C271359F-D9E1-4F5E-85A3-62477790030F}_22.png&quot;/&gt;&lt;left val=&quot;0&quot;/&gt;&lt;top val=&quot;76&quot;/&gt;&lt;width val=&quot;961&quot;/&gt;&lt;height val=&quot;122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2AF7367-3A00-467F-8C6B-B43A54A4DC0F}&quot;/&gt;&lt;isInvalidForFieldText val=&quot;0&quot;/&gt;&lt;Image&gt;&lt;filename val=&quot;C:\Users\User\AppData\Local\Temp\CP1221249925093Session\CPTrustFolder1221249925093\PPTImport1221263124562\data\asimages\{B2AF7367-3A00-467F-8C6B-B43A54A4DC0F}_22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2&quot;/&gt;&lt;lineCharCount val=&quot;20&quot;/&gt;&lt;lineCharCount val=&quot;17&quot;/&gt;&lt;/TableIndex&gt;&lt;TableIndex row=&quot;1&quot; col=&quot;2&quot;&gt;&lt;linesCount val=&quot;1&quot;/&gt;&lt;lineCharCount val=&quot;5&quot;/&gt;&lt;/TableIndex&gt;&lt;TableIndex row=&quot;2&quot; col=&quot;1&quot;&gt;&lt;linesCount val=&quot;1&quot;/&gt;&lt;lineCharCount val=&quot;12&quot;/&gt;&lt;/TableIndex&gt;&lt;TableIndex row=&quot;2&quot; col=&quot;2&quot;&gt;&lt;linesCount val=&quot;1&quot;/&gt;&lt;lineCharCount val=&quot;33&quot;/&gt;&lt;/TableIndex&gt;&lt;TableIndex row=&quot;3&quot; col=&quot;1&quot;&gt;&lt;linesCount val=&quot;1&quot;/&gt;&lt;lineCharCount val=&quot;21&quot;/&gt;&lt;/TableIndex&gt;&lt;TableIndex row=&quot;3&quot; col=&quot;2&quot;&gt;&lt;linesCount val=&quot;1&quot;/&gt;&lt;lineCharCount val=&quot;26&quot;/&gt;&lt;/TableIndex&gt;&lt;TableIndex row=&quot;4&quot; col=&quot;1&quot;&gt;&lt;linesCount val=&quot;1&quot;/&gt;&lt;lineCharCount val=&quot;7&quot;/&gt;&lt;/TableIndex&gt;&lt;TableIndex row=&quot;4&quot; col=&quot;2&quot;&gt;&lt;linesCount val=&quot;3&quot;/&gt;&lt;lineCharCount val=&quot;28&quot;/&gt;&lt;lineCharCount val=&quot;21&quot;/&gt;&lt;lineCharCount val=&quot;23&quot;/&gt;&lt;/TableIndex&gt;&lt;/ShapeTextInfo&gt;"/>
  <p:tag name="PRESENTER_SHAPEINFO" val="&lt;ThreeDShapeInfo&gt;&lt;uuid val=&quot;{86F16EA0-4CF4-403B-8CF6-C60DFCEEB32C}&quot;/&gt;&lt;isInvalidForFieldText val=&quot;0&quot;/&gt;&lt;Image&gt;&lt;filename val=&quot;C:\Users\User\AppData\Local\Temp\CP1221249925093Session\CPTrustFolder1221249925093\PPTImport1221263124562\data\asimages\{86F16EA0-4CF4-403B-8CF6-C60DFCEEB32C}_22.png&quot;/&gt;&lt;left val=&quot;53&quot;/&gt;&lt;top val=&quot;236&quot;/&gt;&lt;width val=&quot;854&quot;/&gt;&lt;height val=&quot;374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A2C56744-EF33-4BD3-99B5-2F1AA5A773D1}&quot;/&gt;&lt;isInvalidForFieldText val=&quot;0&quot;/&gt;&lt;Image&gt;&lt;filename val=&quot;C:\Users\User\AppData\Local\Temp\CP1221249925093Session\CPTrustFolder1221249925093\PPTImport1221263124562\data\asimages\{A2C56744-EF33-4BD3-99B5-2F1AA5A773D1}_23.png&quot;/&gt;&lt;left val=&quot;0&quot;/&gt;&lt;top val=&quot;76&quot;/&gt;&lt;width val=&quot;961&quot;/&gt;&lt;height val=&quot;122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{CB2A8B18-2C31-4527-A222-5FB9664934E5}&quot;/&gt;&lt;isInvalidForFieldText val=&quot;0&quot;/&gt;&lt;Image&gt;&lt;filename val=&quot;C:\Users\User\AppData\Local\Temp\CP1221249925093Session\CPTrustFolder1221249925093\PPTImport1221263124562\data\asimages\{CB2A8B18-2C31-4527-A222-5FB9664934E5}_23.png&quot;/&gt;&lt;left val=&quot;47&quot;/&gt;&lt;top val=&quot;212&quot;/&gt;&lt;width val=&quot;865&quot;/&gt;&lt;height val=&quot;57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E63F143-D70E-400A-95D0-F827A244485C}&quot;/&gt;&lt;isInvalidForFieldText val=&quot;0&quot;/&gt;&lt;Image&gt;&lt;filename val=&quot;C:\Users\User\AppData\Local\Temp\CP1221249925093Session\CPTrustFolder1221249925093\PPTImport1221263124562\data\asimages\{0E63F143-D70E-400A-95D0-F827A244485C}_23.png&quot;/&gt;&lt;left val=&quot;727&quot;/&gt;&lt;top val=&quot;687&quot;/&gt;&lt;width val=&quot;226&quot;/&gt;&lt;height val=&quot;45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0&quot;/&gt;&lt;lineCharCount val=&quot;8&quot;/&gt;&lt;lineCharCount val=&quot;26&quot;/&gt;&lt;lineCharCount val=&quot;14&quot;/&gt;&lt;/TableIndex&gt;&lt;/ShapeTextInfo&gt;"/>
  <p:tag name="HTML_SHAPEINFO" val="&lt;ThreeDShapeInfo&gt;&lt;uuid val=&quot;{9FCC509D-268F-419B-9169-0369EDCC7560}&quot;/&gt;&lt;isInvalidForFieldText val=&quot;0&quot;/&gt;&lt;Image&gt;&lt;filename val=&quot;C:\Users\User\AppData\Local\Temp\CP1221249925093Session\CPTrustFolder1221249925093\PPTImport1221263124562\data\asimages\{9FCC509D-268F-419B-9169-0369EDCC7560}_23.png&quot;/&gt;&lt;left val=&quot;48&quot;/&gt;&lt;top val=&quot;251&quot;/&gt;&lt;width val=&quot;865&quot;/&gt;&lt;height val=&quot;177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44&quot;/&gt;&lt;/TableIndex&gt;&lt;/ShapeTextInfo&gt;"/>
  <p:tag name="HTML_SHAPEINFO" val="&lt;ThreeDShapeInfo&gt;&lt;uuid val=&quot;{99786CD4-6F55-4375-BC5F-BD81F9360AF1}&quot;/&gt;&lt;isInvalidForFieldText val=&quot;0&quot;/&gt;&lt;Image&gt;&lt;filename val=&quot;C:\Users\User\AppData\Local\Temp\CP1221249925093Session\CPTrustFolder1221249925093\PPTImport1221263124562\data\asimages\{99786CD4-6F55-4375-BC5F-BD81F9360AF1}_23.png&quot;/&gt;&lt;left val=&quot;42&quot;/&gt;&lt;top val=&quot;430&quot;/&gt;&lt;width val=&quot;871&quot;/&gt;&lt;height val=&quot;89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4C2EF8FD-B969-4ED0-8321-C74915EE2BC0}&quot;/&gt;&lt;isInvalidForFieldText val=&quot;0&quot;/&gt;&lt;Image&gt;&lt;filename val=&quot;C:\Users\User\AppData\Local\Temp\CP1221249925093Session\CPTrustFolder1221249925093\PPTImport1221263124562\data\asimages\{4C2EF8FD-B969-4ED0-8321-C74915EE2BC0}_24.png&quot;/&gt;&lt;left val=&quot;0&quot;/&gt;&lt;top val=&quot;76&quot;/&gt;&lt;width val=&quot;961&quot;/&gt;&lt;height val=&quot;122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6&quot;/&gt;&lt;lineCharCount val=&quot;1&quot;/&gt;&lt;lineCharCount val=&quot;66&quot;/&gt;&lt;lineCharCount val=&quot;30&quot;/&gt;&lt;lineCharCount val=&quot;1&quot;/&gt;&lt;lineCharCount val=&quot;37&quot;/&gt;&lt;lineCharCount val=&quot;1&quot;/&gt;&lt;lineCharCount val=&quot;56&quot;/&gt;&lt;/TableIndex&gt;&lt;/ShapeTextInfo&gt;"/>
  <p:tag name="HTML_SHAPEINFO" val="&lt;ThreeDShapeInfo&gt;&lt;uuid val=&quot;{332C8F17-1DBB-43C3-AB45-1FC88608D9DE}&quot;/&gt;&lt;isInvalidForFieldText val=&quot;0&quot;/&gt;&lt;Image&gt;&lt;filename val=&quot;C:\Users\User\AppData\Local\Temp\CP1221249925093Session\CPTrustFolder1221249925093\PPTImport1221263124562\data\asimages\{332C8F17-1DBB-43C3-AB45-1FC88608D9DE}_24.png&quot;/&gt;&lt;left val=&quot;47&quot;/&gt;&lt;top val=&quot;212&quot;/&gt;&lt;width val=&quot;865&quot;/&gt;&lt;height val=&quot;41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7AC14DA-4C7E-4816-902E-C839E630C997}&quot;/&gt;&lt;isInvalidForFieldText val=&quot;0&quot;/&gt;&lt;Image&gt;&lt;filename val=&quot;C:\Users\User\AppData\Local\Temp\CP1221249925093Session\CPTrustFolder1221249925093\PPTImport1221263124562\data\asimages\{17AC14DA-4C7E-4816-902E-C839E630C997}_24.png&quot;/&gt;&lt;left val=&quot;727&quot;/&gt;&lt;top val=&quot;687&quot;/&gt;&lt;width val=&quot;226&quot;/&gt;&lt;height val=&quot;45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25577910-41C1-4EAB-81A2-3009123F0AAD}&quot;/&gt;&lt;isInvalidForFieldText val=&quot;0&quot;/&gt;&lt;Image&gt;&lt;filename val=&quot;C:\Users\User\AppData\Local\Temp\CP1221249925093Session\CPTrustFolder1221249925093\PPTImport1221263124562\data\asimages\{25577910-41C1-4EAB-81A2-3009123F0AAD}_25.png&quot;/&gt;&lt;left val=&quot;0&quot;/&gt;&lt;top val=&quot;76&quot;/&gt;&lt;width val=&quot;961&quot;/&gt;&lt;height val=&quot;122&quot;/&gt;&lt;hasText val=&quot;1&quot;/&gt;&lt;/Image&gt;&lt;/ThreeDShapeInfo&gt;"/>
</p:tagLst>
</file>

<file path=ppt/theme/theme1.xml><?xml version="1.0" encoding="utf-8"?>
<a:theme xmlns:a="http://schemas.openxmlformats.org/drawingml/2006/main" name="Current April 20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 April 2018" id="{2B1AE890-B640-4A9D-812E-EF1BE5CFEF74}" vid="{BE701214-5B6B-4DDA-BE94-462E77395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RO317-839076992-10360</_dlc_DocId>
    <_dlc_DocIdUrl xmlns="b62c6c12-24c5-4d47-ac4d-c5cc93bcdf7b">
      <Url>https://vaww.vashare.vba.va.gov/sites/SPTNCIO/focusedveterans/training/VSRvirtualtraining/_layouts/15/DocIdRedir.aspx?ID=RO317-839076992-10360</Url>
      <Description>RO317-839076992-10360</Description>
    </_dlc_DocIdUrl>
  </documentManagement>
</p:properties>
</file>

<file path=customXml/itemProps1.xml><?xml version="1.0" encoding="utf-8"?>
<ds:datastoreItem xmlns:ds="http://schemas.openxmlformats.org/officeDocument/2006/customXml" ds:itemID="{E33B9B53-9963-44E2-B7A8-4631A4B2058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FCDAC04-08F3-4D5B-96F3-175661AFB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35E050F-F6DD-446A-BC54-722BE857956D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62c6c12-24c5-4d47-ac4d-c5cc93bcdf7b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 April 2018</Template>
  <TotalTime>5169</TotalTime>
  <Words>915</Words>
  <Application>Microsoft Office PowerPoint</Application>
  <PresentationFormat>On-screen Show (4:3)</PresentationFormat>
  <Paragraphs>179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Times New Roman</vt:lpstr>
      <vt:lpstr>Current April 2018</vt:lpstr>
      <vt:lpstr>Mail Management</vt:lpstr>
      <vt:lpstr>Objectives</vt:lpstr>
      <vt:lpstr>References</vt:lpstr>
      <vt:lpstr>Incoming Mail</vt:lpstr>
      <vt:lpstr>In-Process Mail</vt:lpstr>
      <vt:lpstr>Handling Unsolicited Evidence</vt:lpstr>
      <vt:lpstr>Miscellaneous Mail</vt:lpstr>
      <vt:lpstr>Outgoing Mail</vt:lpstr>
      <vt:lpstr>Priority Incoming Mail</vt:lpstr>
      <vt:lpstr>Action Incoming Mail</vt:lpstr>
      <vt:lpstr>Additional Incoming Mail</vt:lpstr>
      <vt:lpstr>Handling Mail</vt:lpstr>
      <vt:lpstr>Handling Unsolicited Evidence</vt:lpstr>
      <vt:lpstr>Handling Unsolicited Evidence</vt:lpstr>
      <vt:lpstr>Handling Unidentified Mail</vt:lpstr>
      <vt:lpstr>Miscellaneous Mail</vt:lpstr>
      <vt:lpstr>Handling Miscellaneous Mail</vt:lpstr>
      <vt:lpstr>Outgoing Mail</vt:lpstr>
      <vt:lpstr>Handling Outgoing Mail</vt:lpstr>
      <vt:lpstr>Mail from Residents of a Foreign Country</vt:lpstr>
      <vt:lpstr>Date Stamp</vt:lpstr>
      <vt:lpstr>No Date Stamp</vt:lpstr>
      <vt:lpstr>Hand Written Annotations</vt:lpstr>
      <vt:lpstr>Placement of Date Stamp</vt:lpstr>
      <vt:lpstr>Date of Receipt for Mail in CM Portal</vt:lpstr>
      <vt:lpstr>Original Documents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Mail Management PowerPoint Presentation</dc:title>
  <dc:subject>IPC</dc:subject>
  <dc:creator>Department of Veterans Affairs, Veterans Benefits Administration, Compensation Service, STAFF</dc:creator>
  <cp:keywords>Mail management, date stamp, foreign mail, foreign, jurisdiction, mail, mail sort, sorting mail</cp:keywords>
  <dc:description>The purpose of this lesson is to teach students the proper procedure for screening mail.  Students will also learn date stamping procedures.</dc:description>
  <cp:lastModifiedBy>Kathy Poole</cp:lastModifiedBy>
  <cp:revision>413</cp:revision>
  <dcterms:created xsi:type="dcterms:W3CDTF">2014-04-30T02:32:11Z</dcterms:created>
  <dcterms:modified xsi:type="dcterms:W3CDTF">2018-08-09T15:24:55Z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Type">
    <vt:lpwstr>Presentation</vt:lpwstr>
  </property>
  <property fmtid="{D5CDD505-2E9C-101B-9397-08002B2CF9AE}" pid="9" name="Language">
    <vt:lpwstr>en</vt:lpwstr>
  </property>
  <property fmtid="{D5CDD505-2E9C-101B-9397-08002B2CF9AE}" pid="10" name="_dlc_DocIdItemGuid">
    <vt:lpwstr>64e050d6-c3a5-428e-ba45-dfe3250ac470</vt:lpwstr>
  </property>
</Properties>
</file>