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9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3" r:id="rId6"/>
    <p:sldId id="359" r:id="rId7"/>
    <p:sldId id="388" r:id="rId8"/>
    <p:sldId id="403" r:id="rId9"/>
    <p:sldId id="389" r:id="rId10"/>
    <p:sldId id="390" r:id="rId11"/>
    <p:sldId id="391" r:id="rId12"/>
    <p:sldId id="392" r:id="rId13"/>
    <p:sldId id="393" r:id="rId14"/>
    <p:sldId id="394" r:id="rId15"/>
    <p:sldId id="396" r:id="rId16"/>
    <p:sldId id="395" r:id="rId17"/>
    <p:sldId id="411" r:id="rId18"/>
    <p:sldId id="397" r:id="rId19"/>
    <p:sldId id="398" r:id="rId20"/>
    <p:sldId id="399" r:id="rId21"/>
    <p:sldId id="400" r:id="rId22"/>
    <p:sldId id="401" r:id="rId23"/>
    <p:sldId id="404" r:id="rId24"/>
    <p:sldId id="405" r:id="rId25"/>
    <p:sldId id="406" r:id="rId26"/>
    <p:sldId id="409" r:id="rId27"/>
    <p:sldId id="407" r:id="rId28"/>
    <p:sldId id="410" r:id="rId29"/>
    <p:sldId id="408" r:id="rId30"/>
    <p:sldId id="402" r:id="rId31"/>
    <p:sldId id="412" r:id="rId32"/>
    <p:sldId id="35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295" autoAdjust="0"/>
  </p:normalViewPr>
  <p:slideViewPr>
    <p:cSldViewPr>
      <p:cViewPr varScale="1">
        <p:scale>
          <a:sx n="106" d="100"/>
          <a:sy n="106" d="100"/>
        </p:scale>
        <p:origin x="900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218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BA1F2B-6B61-404D-AA46-F131238C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282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01DF5EAD-7638-4D8A-B346-458F91C99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065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CB2323-86EC-4594-9703-3ED3FFEB73A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SME input is needed to clarify/correct this statement.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64F836-F60E-427D-BAE8-31A1FB671EE9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200"/>
              <a:t>VBA Overview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FC5E8C-9218-4DB1-A0CA-A2324BDB91A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557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0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83C5-F7AA-4ADF-B1E4-353A430468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vete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448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Common Law Marriage</a:t>
            </a:r>
            <a:endParaRPr lang="en-US" i="1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b="1" dirty="0"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AC0090-2CCF-4647-9893-86DF4A271C7A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November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Cohabitation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 parties actually lived together for some period of time.  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7A2BF-ADE3-45F8-9F94-09B4AB2787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Holding Out to the Public as Married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9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 parties represented themselves to others, publically as spouses. It is not necessary for the parties to have used the same last name. This can be established by: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E608D0-6D50-4CA9-885D-707ED2A3A0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387374"/>
            <a:ext cx="8229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Statements of persons in the community who knew the parties as spouses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Documents which show that the parties represented themselves as married  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F4797-B45A-4EBD-9513-1B93ED7096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Documentation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Documents can include any of the following: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9AC10-784B-45CA-9E3C-290D8FF0F4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44956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Lease agreements </a:t>
            </a:r>
          </a:p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Joint bank statements </a:t>
            </a:r>
          </a:p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Utility bills </a:t>
            </a:r>
          </a:p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Tax returns</a:t>
            </a:r>
          </a:p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Insurance forms </a:t>
            </a:r>
          </a:p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Employment records </a:t>
            </a:r>
          </a:p>
          <a:p>
            <a:pPr marL="461963" lvl="1" indent="-236538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Other documents showing marital status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96C1A-3F6C-4582-AE33-38253F949D8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Affidavit/Certified Statements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Affidavits or certified statements of one or both of the parties to the marriage set forth the following facts and circumstances: 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448-15C5-46B8-9F60-BD93053A7A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028592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Agreement between the parties at inception of cohabitation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Period of cohabitation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Places and dates of residences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Children born from relationship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C4A0B-AA33-4699-814A-8360F72028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Affidavit/Certified Statements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9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Affidavits or certified statements obtained from persons who know through observation, the relationship that existed between the parties of the alleged marriage; should include: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44156-A822-4B5A-B418-6386BE1DA11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286693"/>
            <a:ext cx="8229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Periods of cohabitation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Places of residence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Whether the parties held themselves out publicly as spouses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Whether the parties were generally accepted as married in the communities in which they lived 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81B7A-9493-4553-89EF-2416DEBD147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009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Common Law Marriages by Location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>
              <a:spcBef>
                <a:spcPts val="0"/>
              </a:spcBef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 table located in M21-1, Part III, Subpart iii, Chapter 5, C.3.a, provides the status of common law marriages in each state and Puerto Rico.</a:t>
            </a:r>
          </a:p>
          <a:p>
            <a:pPr marL="0" eaLnBrk="1">
              <a:spcBef>
                <a:spcPts val="0"/>
              </a:spcBef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eaLnBrk="1">
              <a:spcBef>
                <a:spcPts val="0"/>
              </a:spcBef>
              <a:buNone/>
            </a:pPr>
            <a:r>
              <a:rPr lang="en-US" altLang="en-US" dirty="0">
                <a:latin typeface="Arial" charset="0"/>
                <a:cs typeface="Arial" charset="0"/>
              </a:rPr>
              <a:t>In order to be recognized, the marriage must have been established before the date listed in the table.</a:t>
            </a:r>
          </a:p>
          <a:p>
            <a:pPr marL="0" eaLnBrk="1" hangingPunct="1">
              <a:spcBef>
                <a:spcPts val="0"/>
              </a:spcBef>
              <a:buClr>
                <a:srgbClr val="1D3275"/>
              </a:buClr>
              <a:buFont typeface="Wingdings" pitchFamily="2" charset="2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eaLnBrk="1" hangingPunct="1">
              <a:spcBef>
                <a:spcPts val="0"/>
              </a:spcBef>
              <a:buClr>
                <a:srgbClr val="1D3275"/>
              </a:buCl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To determine the validity of common law marriages outside the U.S., follow the instructions listed in M21-1, Part III, Subpart iii, Chapter 5, C.4.a.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F77A2-27E6-405C-B63C-6842EC8A8A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Common Law Marriages Not</a:t>
            </a:r>
            <a:br>
              <a:rPr lang="en-US" dirty="0"/>
            </a:br>
            <a:r>
              <a:rPr lang="en-US" dirty="0"/>
              <a:t>Recognized – Live Veterans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In a live case, where the parties </a:t>
            </a:r>
            <a:r>
              <a:rPr lang="en-US" altLang="en-US" u="sng" dirty="0">
                <a:latin typeface="Arial" charset="0"/>
                <a:cs typeface="Arial" charset="0"/>
              </a:rPr>
              <a:t>only</a:t>
            </a:r>
            <a:r>
              <a:rPr lang="en-US" altLang="en-US" dirty="0">
                <a:latin typeface="Arial" charset="0"/>
                <a:cs typeface="Arial" charset="0"/>
              </a:rPr>
              <a:t> lived in jurisdictions that </a:t>
            </a:r>
            <a:r>
              <a:rPr lang="en-US" altLang="en-US" u="sng" dirty="0">
                <a:latin typeface="Arial" charset="0"/>
                <a:cs typeface="Arial" charset="0"/>
              </a:rPr>
              <a:t>have not</a:t>
            </a:r>
            <a:r>
              <a:rPr lang="en-US" altLang="en-US" dirty="0">
                <a:latin typeface="Arial" charset="0"/>
                <a:cs typeface="Arial" charset="0"/>
              </a:rPr>
              <a:t> recognized common law marriages since the time they began cohabitation, complete an administrative decision denying the claim.</a:t>
            </a:r>
          </a:p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24DDA-BB2E-44F1-BF74-2992776B3F0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Common Law Marriages Not</a:t>
            </a:r>
            <a:br>
              <a:rPr lang="en-US" dirty="0"/>
            </a:br>
            <a:r>
              <a:rPr lang="en-US" dirty="0"/>
              <a:t>Recognized – Surviving Spouse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762000"/>
          </a:xfrm>
          <a:prstGeom prst="rect">
            <a:avLst/>
          </a:prstGeom>
        </p:spPr>
        <p:txBody>
          <a:bodyPr/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Marriage can still be "deemed valid" under 38 CFR 3.52.; follow these steps to make a determination: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AFAA3-067D-45D5-9DE2-D84B41667B6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81940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Tahoma" pitchFamily="34" charset="0"/>
              <a:buAutoNum type="arabicPeriod"/>
            </a:pPr>
            <a:r>
              <a:rPr lang="en-US" altLang="en-US" sz="2000" dirty="0">
                <a:latin typeface="Arial" charset="0"/>
                <a:cs typeface="Arial" charset="0"/>
              </a:rPr>
              <a:t>Develop for evidence of common law marriage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Tahoma" pitchFamily="34" charset="0"/>
              <a:buAutoNum type="arabicPeriod"/>
            </a:pPr>
            <a:r>
              <a:rPr lang="en-US" altLang="en-US" sz="2000" dirty="0">
                <a:latin typeface="Arial" charset="0"/>
                <a:cs typeface="Arial" charset="0"/>
              </a:rPr>
              <a:t>Determine whether the claimant was without knowledge of the impediment to the marriage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Tahoma" pitchFamily="34" charset="0"/>
              <a:buAutoNum type="arabicPeriod"/>
            </a:pPr>
            <a:r>
              <a:rPr lang="en-US" altLang="en-US" sz="2000" dirty="0">
                <a:latin typeface="Arial" charset="0"/>
                <a:cs typeface="Arial" charset="0"/>
              </a:rPr>
              <a:t>Conduct a full inquiry, if necessary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Tahoma" pitchFamily="34" charset="0"/>
              <a:buAutoNum type="arabicPeriod"/>
            </a:pPr>
            <a:r>
              <a:rPr lang="en-US" altLang="en-US" sz="2000" dirty="0">
                <a:latin typeface="Arial" charset="0"/>
                <a:cs typeface="Arial" charset="0"/>
              </a:rPr>
              <a:t>Weigh the evidence submitted both as to its value in providing proof and credibility</a:t>
            </a:r>
          </a:p>
          <a:p>
            <a:pPr marL="569913" lvl="1" indent="-344488">
              <a:spcAft>
                <a:spcPts val="600"/>
              </a:spcAft>
              <a:buClr>
                <a:schemeClr val="tx1"/>
              </a:buClr>
              <a:buFont typeface="Tahoma" pitchFamily="34" charset="0"/>
              <a:buAutoNum type="arabicPeriod"/>
            </a:pPr>
            <a:r>
              <a:rPr lang="en-US" altLang="en-US" sz="2000" dirty="0">
                <a:latin typeface="Arial" charset="0"/>
                <a:cs typeface="Arial" charset="0"/>
              </a:rPr>
              <a:t>Ensure all requirements are satisfied 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C9F3F-4F60-47F7-89EC-1DC8DD4C9E0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Developing for a </a:t>
            </a:r>
            <a:br>
              <a:rPr lang="en-US" dirty="0"/>
            </a:br>
            <a:r>
              <a:rPr lang="en-US" dirty="0"/>
              <a:t>Common Law Marriage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Develop to establish a common law marriage if the claimant: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784FA-0A07-48AA-B4E5-AE48285C600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804310"/>
            <a:ext cx="8229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Alleges a common law marriage, or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unable to establish a claimed ceremonial marriage and there is evidence that the parties lived together in a jurisdiction recognizing common law marriages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7C86D-0186-451E-A45B-D5AF1D288F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Development for Live Veteran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Send the Veteran the following forms: 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4CCFB-1E56-4F9E-9B0A-C007B5E076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599432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VA Form 21-4138, Statement in Support of Claim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Two copies of VA Form 21-4171, Supporting Statement Regarding Marriage (documents witness of the relationship between the parties)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If children, request each child's birth certificate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VA Form 21-4170, Statement of Marital Relationship (Claimed Spouse Only) 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611B6-4381-4FAA-B8E0-943188EC543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6"/>
            <a:ext cx="8229600" cy="4367904"/>
          </a:xfrm>
        </p:spPr>
        <p:txBody>
          <a:bodyPr>
            <a:noAutofit/>
          </a:bodyPr>
          <a:lstStyle/>
          <a:p>
            <a:pPr eaLnBrk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Distinguish the characteristics that constitute the concept of a common law marriage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Interpret the legal requirements to establish a common law marriage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Understand circumstances surrounding the validity of a common law marriage based on location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requirements to develop the evidence necessary to establish a common law marriage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Determine a course of action when a common law marriage issue is ready for resolution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E66209-3D1B-4A3A-B378-C65A97FC531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Development for Death Case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1D3275"/>
              </a:buClr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Send the claimant: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90EFB-847A-4901-898E-0D0EF813EF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599432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VA Form 21-4170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Two copies of VA Form 21-4171, Supporting Statement Regarding Marriage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If children were born from the marriage, request for a copy of each child's birth certificate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A0859-BDB4-4178-8EE0-491BA91870A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Establishing a Common Law Marriage</a:t>
            </a:r>
            <a:br>
              <a:rPr lang="en-US" dirty="0"/>
            </a:br>
            <a:r>
              <a:rPr lang="en-US" dirty="0"/>
              <a:t>Against the Claimant’s Will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Clr>
                <a:srgbClr val="1D3275"/>
              </a:buClr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A claimant and his or her spouse may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A81A6-37EF-405E-8812-841576C287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B778F-F16D-480C-9699-D802F2A120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517335"/>
            <a:ext cx="8229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live together in a jurisdiction recognizing common law marriages under circumstances meeting requirements for a common law marriage, and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choose not to recognize or report the marriage because the spouse has income or net worth that would adversely affect entitlement to benefits.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Claimant Refutes Common Law Marriage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 claimant’s statement that there is no agreement to be married is one piece of evidence to consider.  </a:t>
            </a:r>
          </a:p>
          <a:p>
            <a:pPr marL="0" eaLnBrk="1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eaLnBrk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However, the statement may be contradicted by other evidence.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1F502-2940-4AB2-ABD9-6FB53F9E790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Disavowed Common Law Marriage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To determine whether a common law marriage exists when disavowed by the claimant: 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81A3D-9EA8-433D-8269-47C331DBB77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971800"/>
            <a:ext cx="8229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Request a field examination, if necessary. </a:t>
            </a:r>
            <a:br>
              <a:rPr lang="en-US" altLang="en-US" dirty="0">
                <a:latin typeface="Arial" charset="0"/>
                <a:cs typeface="Arial" charset="0"/>
              </a:rPr>
            </a:br>
            <a:endParaRPr lang="en-US" altLang="en-US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Initiate complete development if:</a:t>
            </a: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Evidence indicates a common law marriage exists, and </a:t>
            </a: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Establishing the marriage would adversely affect entitlement to benefits.</a:t>
            </a: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Evaluate the evidence received</a:t>
            </a:r>
            <a:br>
              <a:rPr lang="en-US" altLang="en-US" dirty="0">
                <a:latin typeface="Arial" charset="0"/>
                <a:cs typeface="Arial" charset="0"/>
              </a:rPr>
            </a:br>
            <a:endParaRPr lang="en-US" altLang="en-US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Prepare an administrative decision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F830F-1BEB-4745-A107-9065E9DA61B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445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Making a Decision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When the issue of a common law marriage is resolved, favorably or unfavorably, prepare a two-signature administrative decision using the format in M21-1, Part III, Subpart v, 1.A.3.</a:t>
            </a:r>
            <a:br>
              <a:rPr lang="en-US" altLang="en-US" sz="2600" dirty="0">
                <a:latin typeface="Arial" charset="0"/>
                <a:cs typeface="Arial" charset="0"/>
              </a:rPr>
            </a:b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10243-FA52-47DA-8FDC-065D0EF3624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Making a Decision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eaLnBrk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 decision must: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53981-75FC-41EB-A273-D37BDF808E0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422527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Clearly articulate the evidence considered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Discuss the comparative weight assigned to each piece of evidence.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Provide an evaluation of the credibility of the evidence, and </a:t>
            </a:r>
          </a:p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Discuss the reason VA rendered that decision.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8FDE3-CFDF-490E-B186-2C367FC0A6A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266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Required Decision </a:t>
            </a:r>
            <a:br>
              <a:rPr lang="en-US" dirty="0"/>
            </a:br>
            <a:r>
              <a:rPr lang="en-US" dirty="0"/>
              <a:t>Favorable or Unfavorable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If the decision establishes a common law marriage, the issue of the decision is "deemed valid common law marriage."</a:t>
            </a:r>
          </a:p>
          <a:p>
            <a:pPr marL="0" eaLnBrk="1" hangingPunct="1">
              <a:buClr>
                <a:srgbClr val="1D3275"/>
              </a:buCl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A deemed valid marriage decision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must be made regardless of whether the outcome is favorable or unfavorable.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A7CC7-9BBF-46FC-A7FF-723FFECEA78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Additional Issues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eaLnBrk="1" hangingPunct="1">
              <a:buClr>
                <a:srgbClr val="1D3275"/>
              </a:buCl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No administrative decision is required if the claim was denied for failure to furnish requested evidence.</a:t>
            </a:r>
          </a:p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If the issue of common law marriage arises in conjunction with a contested claim, continuous cohabitation, or a deemed valid marriage it is permissible to use one decision to address all issues simultaneously. </a:t>
            </a:r>
          </a:p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1BE3F-E483-49A1-B3FB-2BCB030165B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7A73-1370-4C4B-98BC-F3252B18CE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CA7C0-EB76-4DFC-8A18-0478A940441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1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D6E70-2647-4E40-B2C5-B458F8B601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altLang="en-US" sz="140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altLang="en-US" sz="1400">
              <a:latin typeface="Arial" charset="0"/>
              <a:cs typeface="Microsoft Sans Serif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altLang="en-US" sz="1200">
              <a:latin typeface="Arial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400"/>
            <a:ext cx="838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25425" indent="-225425" eaLnBrk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38 CFR 3.52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225425" indent="-225425" eaLnBrk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38 U.S.C. 103(a)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225425" indent="-225425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M21-1, Part III, Subpart iii, Chapter 5, 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153EA-78A9-4E44-9E24-D3E6872A49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1E86B83-016D-4F88-930F-653413E65F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Common Law Marriage Characteristics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 Common Law Marriage is: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4CD68-6CE2-497C-8FB7-574E7CDC388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635332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Entered into by an agreement of the parties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Without registration with any governmental entity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Usually without a formal ceremony.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4E9F1-F463-4D3F-94F9-DAD0C0087B9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Criteria of a Valid Marriage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A marriage must be valid: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BDFE2-7DFB-4ED3-9872-0177375EEC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421692"/>
            <a:ext cx="8229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Where the marriage took place or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Under the law of the place where the parties resided when the right to benefits accrued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6819B-92F1-4CAF-B603-63A73FBA15F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8785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Arial" charset="0"/>
                <a:cs typeface="Arial" charset="0"/>
              </a:rPr>
              <a:t>Marriage does not have to be between two people of the opposite sex.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F67E6-7D2E-4D67-8306-BCE70351FAD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Established in Jurisdiction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eaLnBrk="1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Once a Common Law Marriage is established in a jurisdiction recognizing such marriages: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99B50-FAE9-4159-A091-FA89BE300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971800"/>
            <a:ext cx="8229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Valid in all respects; no different than a ceremonial marriage 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Must be terminated through same means as ceremonial marriage:</a:t>
            </a: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Divorce (standard legal divorce)</a:t>
            </a: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Death of one of the marriage partners, or </a:t>
            </a:r>
          </a:p>
          <a:p>
            <a:pPr marL="688975" lvl="2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Arial" charset="0"/>
              </a:rPr>
              <a:t>Annulment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It will continue to be valid even if the parties move to a jurisdiction that does not recognize common law marriages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CF0C9-4081-4930-96D2-5EAF9C84D6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Legal Requirements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857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Clr>
                <a:srgbClr val="1D3275"/>
              </a:buClr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Basic elements for the establishment of a common law marriage, regardless of jurisdiction include: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55121-B670-4F94-AC16-EA4B0CCFDF9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002002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Agreement between the parties to be married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Cohabitation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Holding out to the public as married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079E8-F221-4090-86A5-B2734030AC4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Evidence of Legal Requirements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eaLnBrk="1" hangingPunct="1">
              <a:buClr>
                <a:srgbClr val="1D3275"/>
              </a:buClr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Facts and circumstances must include the following: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B479C-0C55-4AAA-B7EF-F7674C7C32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743200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Agreement between parties at beginning of their cohabitation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Period of cohabitation 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Places and dates of residences 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endParaRPr lang="en-US" altLang="en-US" sz="2000" dirty="0">
              <a:latin typeface="Arial" charset="0"/>
              <a:cs typeface="Arial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  <a:cs typeface="Arial" charset="0"/>
              </a:rPr>
              <a:t>Whether children were born as a result of the relationship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2AC26-BB8E-4E41-9414-BEC55E7D331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Agreement Between the Parties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9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aware that the statement of one of the parties that there was no agreement to be married is not necessarily conclusive, especially when: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4D6FF-7161-4032-A35D-8967B62B07A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224906"/>
            <a:ext cx="8229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statement is self-serving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There is conflicting 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87FEA-A536-4824-BD49-AE3DCE5399A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3314DAE-F7C4-4995-85B5-B04FA1FECA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4&quot;/&gt;&lt;lineCharCount val=&quot;1&quot;/&gt;&lt;lineCharCount val=&quot;34&quot;/&gt;&lt;lineCharCount val=&quot;54&quot;/&gt;&lt;lineCharCount val=&quot;74&quot;/&gt;&lt;lineCharCount val=&quot;31&quot;/&gt;&lt;lineCharCount val=&quot;1&quot;/&gt;&lt;lineCharCount val=&quot;35&quot;/&gt;&lt;/TableIndex&gt;&lt;/ShapeTextInfo&gt;"/>
  <p:tag name="HTML_SHAPEINFO" val="&lt;ThreeDShapeInfo&gt;&lt;uuid val=&quot;{00FA1804-3C7E-43DC-9AF7-0F5DF0C32CA3}&quot;/&gt;&lt;isInvalidForFieldText val=&quot;0&quot;/&gt;&lt;Image&gt;&lt;filename val=&quot;C:\Users\User\AppData\Local\Temp\CP34681852125Session\CPTrustFolder34681852125\PPTImport346878536531\data\asimages\{00FA1804-3C7E-43DC-9AF7-0F5DF0C32CA3}_23.png&quot;/&gt;&lt;left val=&quot;47&quot;/&gt;&lt;top val=&quot;308&quot;/&gt;&lt;width val=&quot;865&quot;/&gt;&lt;height val=&quot;30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310B6E3-114D-42B3-AB95-4E8EFE08043F}&quot;/&gt;&lt;isInvalidForFieldText val=&quot;0&quot;/&gt;&lt;Image&gt;&lt;filename val=&quot;C:\Users\User\AppData\Local\Temp\CP34681852125Session\CPTrustFolder34681852125\PPTImport346878536531\data\asimages\{3310B6E3-114D-42B3-AB95-4E8EFE08043F}_23.png&quot;/&gt;&lt;left val=&quot;727&quot;/&gt;&lt;top val=&quot;687&quot;/&gt;&lt;width val=&quot;226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3B328C3-898D-4A34-9162-895ACB641C7B}&quot;/&gt;&lt;isInvalidForFieldText val=&quot;0&quot;/&gt;&lt;Image&gt;&lt;filename val=&quot;C:\Users\User\AppData\Local\Temp\CP34681852125Session\CPTrustFolder34681852125\PPTImport346878536531\data\asimages\{B3B328C3-898D-4A34-9162-895ACB641C7B}_24.png&quot;/&gt;&lt;left val=&quot;0&quot;/&gt;&lt;top val=&quot;76&quot;/&gt;&lt;width val=&quot;961&quot;/&gt;&lt;height val=&quot;12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71&quot;/&gt;&lt;lineCharCount val=&quot;45&quot;/&gt;&lt;/TableIndex&gt;&lt;/ShapeTextInfo&gt;"/>
  <p:tag name="HTML_SHAPEINFO" val="&lt;ThreeDShapeInfo&gt;&lt;uuid val=&quot;{6E1B3515-0230-404B-ACC5-DD008AEAC894}&quot;/&gt;&lt;isInvalidForFieldText val=&quot;0&quot;/&gt;&lt;Image&gt;&lt;filename val=&quot;C:\Users\User\AppData\Local\Temp\CP34681852125Session\CPTrustFolder34681852125\PPTImport346878536531\data\asimages\{6E1B3515-0230-404B-ACC5-DD008AEAC894}_24.png&quot;/&gt;&lt;left val=&quot;40&quot;/&gt;&lt;top val=&quot;212&quot;/&gt;&lt;width val=&quot;871&quot;/&gt;&lt;height val=&quot;41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BC41979-122C-4728-836D-352348471D78}&quot;/&gt;&lt;isInvalidForFieldText val=&quot;0&quot;/&gt;&lt;Image&gt;&lt;filename val=&quot;C:\Users\User\AppData\Local\Temp\CP34681852125Session\CPTrustFolder34681852125\PPTImport346878536531\data\asimages\{5BC41979-122C-4728-836D-352348471D78}_24.png&quot;/&gt;&lt;left val=&quot;727&quot;/&gt;&lt;top val=&quot;687&quot;/&gt;&lt;width val=&quot;226&quot;/&gt;&lt;height val=&quot;4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66C62938-0612-4416-85AF-21F2655ABBE3}&quot;/&gt;&lt;isInvalidForFieldText val=&quot;0&quot;/&gt;&lt;Image&gt;&lt;filename val=&quot;C:\Users\User\AppData\Local\Temp\CP34681852125Session\CPTrustFolder34681852125\PPTImport346878536531\data\asimages\{66C62938-0612-4416-85AF-21F2655ABBE3}_25.png&quot;/&gt;&lt;left val=&quot;0&quot;/&gt;&lt;top val=&quot;76&quot;/&gt;&lt;width val=&quot;961&quot;/&gt;&lt;height val=&quot;122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11117C20-5F63-4F28-858C-4EE274A070E3}&quot;/&gt;&lt;isInvalidForFieldText val=&quot;0&quot;/&gt;&lt;Image&gt;&lt;filename val=&quot;C:\Users\User\AppData\Local\Temp\CP34681852125Session\CPTrustFolder34681852125\PPTImport346878536531\data\asimages\{11117C20-5F63-4F28-858C-4EE274A070E3}_25.png&quot;/&gt;&lt;left val=&quot;40&quot;/&gt;&lt;top val=&quot;212&quot;/&gt;&lt;width val=&quot;871&quot;/&gt;&lt;height val=&quot;5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67&quot;/&gt;&lt;lineCharCount val=&quot;63&quot;/&gt;&lt;lineCharCount val=&quot;46&quot;/&gt;&lt;/TableIndex&gt;&lt;/ShapeTextInfo&gt;"/>
  <p:tag name="HTML_SHAPEINFO" val="&lt;ThreeDShapeInfo&gt;&lt;uuid val=&quot;{FF83B833-01A7-41CA-892C-19D712695313}&quot;/&gt;&lt;isInvalidForFieldText val=&quot;0&quot;/&gt;&lt;Image&gt;&lt;filename val=&quot;C:\Users\User\AppData\Local\Temp\CP34681852125Session\CPTrustFolder34681852125\PPTImport346878536531\data\asimages\{FF83B833-01A7-41CA-892C-19D712695313}_25.png&quot;/&gt;&lt;left val=&quot;42&quot;/&gt;&lt;top val=&quot;250&quot;/&gt;&lt;width val=&quot;870&quot;/&gt;&lt;height val=&quot;177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9660140-F677-491D-B24F-C8F4150C4B99}&quot;/&gt;&lt;isInvalidForFieldText val=&quot;0&quot;/&gt;&lt;Image&gt;&lt;filename val=&quot;C:\Users\User\AppData\Local\Temp\CP34681852125Session\CPTrustFolder34681852125\PPTImport346878536531\data\asimages\{E9660140-F677-491D-B24F-C8F4150C4B99}_25.png&quot;/&gt;&lt;left val=&quot;727&quot;/&gt;&lt;top val=&quot;687&quot;/&gt;&lt;width val=&quot;226&quot;/&gt;&lt;height val=&quot;4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24&quot;/&gt;&lt;/TableIndex&gt;&lt;/ShapeTextInfo&gt;"/>
  <p:tag name="HTML_SHAPEINFO" val="&lt;ThreeDShapeInfo&gt;&lt;uuid val=&quot;{6FF4D959-F1FC-411E-AF80-66D804A2ABF4}&quot;/&gt;&lt;isInvalidForFieldText val=&quot;0&quot;/&gt;&lt;Image&gt;&lt;filename val=&quot;C:\Users\User\AppData\Local\Temp\CP34681852125Session\CPTrustFolder34681852125\PPTImport346878536531\data\asimages\{6FF4D959-F1FC-411E-AF80-66D804A2ABF4}_26.png&quot;/&gt;&lt;left val=&quot;0&quot;/&gt;&lt;top val=&quot;76&quot;/&gt;&lt;width val=&quot;961&quot;/&gt;&lt;height val=&quot;12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8&quot;/&gt;&lt;lineCharCount val=&quot;48&quot;/&gt;&lt;lineCharCount val=&quot;68&quot;/&gt;&lt;lineCharCount val=&quot;40&quot;/&gt;&lt;/TableIndex&gt;&lt;/ShapeTextInfo&gt;"/>
  <p:tag name="HTML_SHAPEINFO" val="&lt;ThreeDShapeInfo&gt;&lt;uuid val=&quot;{F17C558E-B7C5-49B3-A68C-B133C3291982}&quot;/&gt;&lt;isInvalidForFieldText val=&quot;0&quot;/&gt;&lt;Image&gt;&lt;filename val=&quot;C:\Users\User\AppData\Local\Temp\CP34681852125Session\CPTrustFolder34681852125\PPTImport346878536531\data\asimages\{F17C558E-B7C5-49B3-A68C-B133C3291982}_26.png&quot;/&gt;&lt;left val=&quot;40&quot;/&gt;&lt;top val=&quot;212&quot;/&gt;&lt;width val=&quot;880&quot;/&gt;&lt;height val=&quot;41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E4B0317-EC07-40B3-B4DB-884ED338D394}&quot;/&gt;&lt;isInvalidForFieldText val=&quot;0&quot;/&gt;&lt;Image&gt;&lt;filename val=&quot;C:\Users\User\AppData\Local\Temp\CP34681852125Session\CPTrustFolder34681852125\PPTImport346878536531\data\asimages\{7E4B0317-EC07-40B3-B4DB-884ED338D394}_26.png&quot;/&gt;&lt;left val=&quot;727&quot;/&gt;&lt;top val=&quot;687&quot;/&gt;&lt;width val=&quot;226&quot;/&gt;&lt;height val=&quot;4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5A3E8380-1F8C-4BF1-A73A-41DEDB88C97E}&quot;/&gt;&lt;isInvalidForFieldText val=&quot;0&quot;/&gt;&lt;Image&gt;&lt;filename val=&quot;C:\Users\User\AppData\Local\Temp\CP34681852125Session\CPTrustFolder34681852125\PPTImport346878536531\data\asimages\{5A3E8380-1F8C-4BF1-A73A-41DEDB88C97E}_27.png&quot;/&gt;&lt;left val=&quot;0&quot;/&gt;&lt;top val=&quot;76&quot;/&gt;&lt;width val=&quot;961&quot;/&gt;&lt;height val=&quot;12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5&quot;/&gt;&lt;lineCharCount val=&quot;31&quot;/&gt;&lt;lineCharCount val=&quot;1&quot;/&gt;&lt;lineCharCount val=&quot;65&quot;/&gt;&lt;lineCharCount val=&quot;72&quot;/&gt;&lt;lineCharCount val=&quot;74&quot;/&gt;&lt;/TableIndex&gt;&lt;/ShapeTextInfo&gt;"/>
  <p:tag name="HTML_SHAPEINFO" val="&lt;ThreeDShapeInfo&gt;&lt;uuid val=&quot;{0FE48459-8D9D-4FBE-A408-27087CAA9CA5}&quot;/&gt;&lt;isInvalidForFieldText val=&quot;0&quot;/&gt;&lt;Image&gt;&lt;filename val=&quot;C:\Users\User\AppData\Local\Temp\CP34681852125Session\CPTrustFolder34681852125\PPTImport346878536531\data\asimages\{0FE48459-8D9D-4FBE-A408-27087CAA9CA5}_27.png&quot;/&gt;&lt;left val=&quot;40&quot;/&gt;&lt;top val=&quot;212&quot;/&gt;&lt;width val=&quot;880&quot;/&gt;&lt;height val=&quot;41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8301F17-8571-4A62-BD44-128704B740C6}&quot;/&gt;&lt;isInvalidForFieldText val=&quot;0&quot;/&gt;&lt;Image&gt;&lt;filename val=&quot;C:\Users\User\AppData\Local\Temp\CP34681852125Session\CPTrustFolder34681852125\PPTImport346878536531\data\asimages\{08301F17-8571-4A62-BD44-128704B740C6}_27.png&quot;/&gt;&lt;left val=&quot;727&quot;/&gt;&lt;top val=&quot;687&quot;/&gt;&lt;width val=&quot;226&quot;/&gt;&lt;height val=&quot;4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9121031-9408-4474-82CC-6C9D93EB2B41}&quot;/&gt;&lt;isInvalidForFieldText val=&quot;0&quot;/&gt;&lt;Image&gt;&lt;filename val=&quot;C:\Users\User\AppData\Local\Temp\CP34681852125Session\CPTrustFolder34681852125\PPTImport346878536531\data\asimages\{79121031-9408-4474-82CC-6C9D93EB2B41}_28.png&quot;/&gt;&lt;left val=&quot;0&quot;/&gt;&lt;top val=&quot;278&quot;/&gt;&lt;width val=&quot;961&quot;/&gt;&lt;height val=&quot;202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49C256C-3437-4833-BCFB-64FA60228B7D}&quot;/&gt;&lt;isInvalidForFieldText val=&quot;0&quot;/&gt;&lt;Image&gt;&lt;filename val=&quot;C:\Users\User\AppData\Local\Temp\CP34681852125Session\CPTrustFolder34681852125\PPTImport346878536531\data\asimages\{749C256C-3437-4833-BCFB-64FA60228B7D}_28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A32A5F9A-BD9E-45C9-BBCF-8D59F1392A12}&quot;/&gt;&lt;isInvalidForFieldText val=&quot;0&quot;/&gt;&lt;Image&gt;&lt;filename val=&quot;C:\Users\User\AppData\Local\Temp\CP34681852125Session\CPTrustFolder34681852125\PPTImport346878536531\data\asimages\{A32A5F9A-BD9E-45C9-BBCF-8D59F1392A12}_29.png&quot;/&gt;&lt;left val=&quot;0&quot;/&gt;&lt;top val=&quot;278&quot;/&gt;&lt;width val=&quot;961&quot;/&gt;&lt;height val=&quot;202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AD61EA7-79F2-4ADC-AE7E-F8317E0F77B0}&quot;/&gt;&lt;isInvalidForFieldText val=&quot;0&quot;/&gt;&lt;Image&gt;&lt;filename val=&quot;C:\Users\User\AppData\Local\Temp\CP34681852125Session\CPTrustFolder34681852125\PPTImport346878536531\data\asimages\{9AD61EA7-79F2-4ADC-AE7E-F8317E0F77B0}_29.png&quot;/&gt;&lt;left val=&quot;727&quot;/&gt;&lt;top val=&quot;687&quot;/&gt;&lt;width val=&quot;226&quot;/&gt;&lt;height val=&quot;4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DUMMYTAG" val="&lt;DummyForForceWrite&gt;&lt;/DummyForForceWrite&gt;"/>
  <p:tag name="HTML_SHAPEINFO" val="&lt;ThreeDShapeInfo&gt;&lt;uuid val=&quot;{30BD24FC-29EE-4878-A22B-3D0F13012FEC}&quot;/&gt;&lt;isInvalidForFieldText val=&quot;0&quot;/&gt;&lt;Image&gt;&lt;filename val=&quot;C:\Users\User\AppData\Local\Temp\CP34681852125Session\CPTrustFolder34681852125\PPTImport346878536531\data\asimages\{30BD24FC-29EE-4878-A22B-3D0F13012FEC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994872CD-42CC-446B-88EA-3B562CDAD137}&quot;/&gt;&lt;isInvalidForFieldText val=&quot;0&quot;/&gt;&lt;Image&gt;&lt;filename val=&quot;C:\Users\User\AppData\Local\Temp\CP34681852125Session\CPTrustFolder34681852125\PPTImport346878536531\data\asimages\{994872CD-42CC-446B-88EA-3B562CDAD137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DUMMYTAG" val="&lt;DummyForForceWrite&gt;&lt;/DummyForForceWrite&gt;"/>
  <p:tag name="HTML_SHAPEINFO" val="&lt;ThreeDShapeInfo&gt;&lt;uuid val=&quot;{F9A1B0ED-A1C0-4135-8658-64BAF76F153F}&quot;/&gt;&lt;isInvalidForFieldText val=&quot;0&quot;/&gt;&lt;Image&gt;&lt;filename val=&quot;C:\Users\User\AppData\Local\Temp\CP34681852125Session\CPTrustFolder34681852125\PPTImport346878536531\data\asimages\{F9A1B0ED-A1C0-4135-8658-64BAF76F153F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1F41D4D1-3BC3-4791-A8C0-624B1D33339A}&quot;/&gt;&lt;isInvalidForFieldText val=&quot;0&quot;/&gt;&lt;Image&gt;&lt;filename val=&quot;C:\Users\User\AppData\Local\Temp\CP34681852125Session\CPTrustFolder34681852125\PPTImport346878536531\data\asimages\{1F41D4D1-3BC3-4791-A8C0-624B1D33339A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65&quot;/&gt;&lt;lineCharCount val=&quot;20&quot;/&gt;&lt;lineCharCount val=&quot;1&quot;/&gt;&lt;lineCharCount val=&quot;68&quot;/&gt;&lt;lineCharCount val=&quot;1&quot;/&gt;&lt;lineCharCount val=&quot;66&quot;/&gt;&lt;lineCharCount val=&quot;27&quot;/&gt;&lt;lineCharCount val=&quot;1&quot;/&gt;&lt;lineCharCount val=&quot;69&quot;/&gt;&lt;lineCharCount val=&quot;22&quot;/&gt;&lt;lineCharCount val=&quot;1&quot;/&gt;&lt;lineCharCount val=&quot;65&quot;/&gt;&lt;lineCharCount val=&quot;20&quot;/&gt;&lt;/TableIndex&gt;&lt;/ShapeTextInfo&gt;"/>
  <p:tag name="HTML_SHAPEINFO" val="&lt;ThreeDShapeInfo&gt;&lt;uuid val=&quot;{B4CC31B2-DB1B-4DC0-88E9-4925A74EEC68}&quot;/&gt;&lt;isInvalidForFieldText val=&quot;0&quot;/&gt;&lt;Image&gt;&lt;filename val=&quot;C:\Users\User\AppData\Local\Temp\CP34681852125Session\CPTrustFolder34681852125\PPTImport346878536531\data\asimages\{B4CC31B2-DB1B-4DC0-88E9-4925A74EEC68}_2.png&quot;/&gt;&lt;left val=&quot;42&quot;/&gt;&lt;top val=&quot;193&quot;/&gt;&lt;width val=&quot;872&quot;/&gt;&lt;height val=&quot;47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89D01E3-B4D9-4A68-95BB-E00D833BFA93}&quot;/&gt;&lt;isInvalidForFieldText val=&quot;0&quot;/&gt;&lt;Image&gt;&lt;filename val=&quot;C:\Users\User\AppData\Local\Temp\CP34681852125Session\CPTrustFolder34681852125\PPTImport346878536531\data\asimages\{989D01E3-B4D9-4A68-95BB-E00D833BFA93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960BAFF-A33F-4546-BD40-D917C09BD7D6}&quot;/&gt;&lt;isInvalidForFieldText val=&quot;0&quot;/&gt;&lt;Image&gt;&lt;filename val=&quot;C:\Users\User\AppData\Local\Temp\CP34681852125Session\CPTrustFolder34681852125\PPTImport346878536531\data\asimages\{4960BAFF-A33F-4546-BD40-D917C09BD7D6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1007C232-3497-4DEE-BEE7-DE45CB2C5B6E}&quot;/&gt;&lt;isInvalidForFieldText val=&quot;0&quot;/&gt;&lt;Image&gt;&lt;filename val=&quot;C:\Users\User\AppData\Local\Temp\CP34681852125Session\CPTrustFolder34681852125\PPTImport346878536531\data\asimages\{1007C232-3497-4DEE-BEE7-DE45CB2C5B6E}_3.png&quot;/&gt;&lt;left val=&quot;47&quot;/&gt;&lt;top val=&quot;215&quot;/&gt;&lt;width val=&quot;865&quot;/&gt;&lt;height val=&quot;4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2&quot;/&gt;&lt;lineCharCount val=&quot;1&quot;/&gt;&lt;lineCharCount val=&quot;17&quot;/&gt;&lt;lineCharCount val=&quot;1&quot;/&gt;&lt;lineCharCount val=&quot;42&quot;/&gt;&lt;/TableIndex&gt;&lt;/ShapeTextInfo&gt;"/>
  <p:tag name="HTML_SHAPEINFO" val="&lt;ThreeDShapeInfo&gt;&lt;uuid val=&quot;{0761901A-FC75-4167-B1C4-F583448FE164}&quot;/&gt;&lt;isInvalidForFieldText val=&quot;0&quot;/&gt;&lt;Image&gt;&lt;filename val=&quot;C:\Users\User\AppData\Local\Temp\CP34681852125Session\CPTrustFolder34681852125\PPTImport346878536531\data\asimages\{0761901A-FC75-4167-B1C4-F583448FE164}_3.png&quot;/&gt;&lt;left val=&quot;42&quot;/&gt;&lt;top val=&quot;212&quot;/&gt;&lt;width val=&quot;886&quot;/&gt;&lt;height val=&quot;27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C3DA7BE-DFFF-495E-A18A-6D89BE22F1C8}&quot;/&gt;&lt;isInvalidForFieldText val=&quot;0&quot;/&gt;&lt;Image&gt;&lt;filename val=&quot;C:\Users\User\AppData\Local\Temp\CP34681852125Session\CPTrustFolder34681852125\PPTImport346878536531\data\asimages\{DC3DA7BE-DFFF-495E-A18A-6D89BE22F1C8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F275DA19-DC8D-405C-BC71-265B9BC41628}&quot;/&gt;&lt;isInvalidForFieldText val=&quot;0&quot;/&gt;&lt;Image&gt;&lt;filename val=&quot;C:\Users\User\AppData\Local\Temp\CP34681852125Session\CPTrustFolder34681852125\PPTImport346878536531\data\asimages\{F275DA19-DC8D-405C-BC71-265B9BC41628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8BF3161C-2A1C-4B2F-B281-7BCA61037421}&quot;/&gt;&lt;isInvalidForFieldText val=&quot;0&quot;/&gt;&lt;Image&gt;&lt;filename val=&quot;C:\Users\User\AppData\Local\Temp\CP34681852125Session\CPTrustFolder34681852125\PPTImport346878536531\data\asimages\{8BF3161C-2A1C-4B2F-B281-7BCA61037421}_4.png&quot;/&gt;&lt;left val=&quot;40&quot;/&gt;&lt;top val=&quot;212&quot;/&gt;&lt;width val=&quot;871&quot;/&gt;&lt;height val=&quot;5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&quot;/&gt;&lt;lineCharCount val=&quot;50&quot;/&gt;&lt;lineCharCount val=&quot;1&quot;/&gt;&lt;lineCharCount val=&quot;36&quot;/&gt;&lt;/TableIndex&gt;&lt;/ShapeTextInfo&gt;"/>
  <p:tag name="HTML_SHAPEINFO" val="&lt;ThreeDShapeInfo&gt;&lt;uuid val=&quot;{2557D5CA-3A06-4FA4-A81A-C7D799779CC3}&quot;/&gt;&lt;isInvalidForFieldText val=&quot;0&quot;/&gt;&lt;Image&gt;&lt;filename val=&quot;C:\Users\User\AppData\Local\Temp\CP34681852125Session\CPTrustFolder34681852125\PPTImport346878536531\data\asimages\{2557D5CA-3A06-4FA4-A81A-C7D799779CC3}_4.png&quot;/&gt;&lt;left val=&quot;47&quot;/&gt;&lt;top val=&quot;272&quot;/&gt;&lt;width val=&quot;865&quot;/&gt;&lt;height val=&quot;201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260ED-F743-462D-94A1-F760FE7BA7B2}&quot;/&gt;&lt;isInvalidForFieldText val=&quot;0&quot;/&gt;&lt;Image&gt;&lt;filename val=&quot;C:\Users\User\AppData\Local\Temp\CP34681852125Session\CPTrustFolder34681852125\PPTImport346878536531\data\asimages\{65B260ED-F743-462D-94A1-F760FE7BA7B2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B2CF4C43-FE27-46A2-BB97-8B1676967644}&quot;/&gt;&lt;isInvalidForFieldText val=&quot;0&quot;/&gt;&lt;Image&gt;&lt;filename val=&quot;C:\Users\User\AppData\Local\Temp\CP34681852125Session\CPTrustFolder34681852125\PPTImport346878536531\data\asimages\{B2CF4C43-FE27-46A2-BB97-8B1676967644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EC80AD30-5291-4540-843E-C0C7F37DBADB}&quot;/&gt;&lt;isInvalidForFieldText val=&quot;0&quot;/&gt;&lt;Image&gt;&lt;filename val=&quot;C:\Users\User\AppData\Local\Temp\CP34681852125Session\CPTrustFolder34681852125\PPTImport346878536531\data\asimages\{EC80AD30-5291-4540-843E-C0C7F37DBADB}_5.png&quot;/&gt;&lt;left val=&quot;40&quot;/&gt;&lt;top val=&quot;212&quot;/&gt;&lt;width val=&quot;871&quot;/&gt;&lt;height val=&quot;5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68&quot;/&gt;&lt;lineCharCount val=&quot;20&quot;/&gt;&lt;/TableIndex&gt;&lt;/ShapeTextInfo&gt;"/>
  <p:tag name="HTML_SHAPEINFO" val="&lt;ThreeDShapeInfo&gt;&lt;uuid val=&quot;{CCB6B94A-1FFB-4381-858C-B6227311D0A5}&quot;/&gt;&lt;isInvalidForFieldText val=&quot;0&quot;/&gt;&lt;Image&gt;&lt;filename val=&quot;C:\Users\User\AppData\Local\Temp\CP34681852125Session\CPTrustFolder34681852125\PPTImport346878536531\data\asimages\{CCB6B94A-1FFB-4381-858C-B6227311D0A5}_5.png&quot;/&gt;&lt;left val=&quot;47&quot;/&gt;&lt;top val=&quot;250&quot;/&gt;&lt;width val=&quot;873&quot;/&gt;&lt;height val=&quot;12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0&quot;/&gt;&lt;/TableIndex&gt;&lt;/ShapeTextInfo&gt;"/>
  <p:tag name="HTML_SHAPEINFO" val="&lt;ThreeDShapeInfo&gt;&lt;uuid val=&quot;{A6F4042F-A7FB-4CAD-9E07-E978A5D75FD0}&quot;/&gt;&lt;isInvalidForFieldText val=&quot;0&quot;/&gt;&lt;Image&gt;&lt;filename val=&quot;C:\Users\User\AppData\Local\Temp\CP34681852125Session\CPTrustFolder34681852125\PPTImport346878536531\data\asimages\{A6F4042F-A7FB-4CAD-9E07-E978A5D75FD0}_5.png&quot;/&gt;&lt;left val=&quot;40&quot;/&gt;&lt;top val=&quot;403&quot;/&gt;&lt;width val=&quot;877&quot;/&gt;&lt;height val=&quot;5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6C6DA44-2A55-49C4-AE07-26820BC07FF5}&quot;/&gt;&lt;isInvalidForFieldText val=&quot;0&quot;/&gt;&lt;Image&gt;&lt;filename val=&quot;C:\Users\User\AppData\Local\Temp\CP34681852125Session\CPTrustFolder34681852125\PPTImport346878536531\data\asimages\{B6C6DA44-2A55-49C4-AE07-26820BC07FF5}_5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10FC1E1A-9B94-4464-A202-C51333BD2E30}&quot;/&gt;&lt;isInvalidForFieldText val=&quot;0&quot;/&gt;&lt;Image&gt;&lt;filename val=&quot;C:\Users\User\AppData\Local\Temp\CP34681852125Session\CPTrustFolder34681852125\PPTImport346878536531\data\asimages\{10FC1E1A-9B94-4464-A202-C51333BD2E30}_6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28&quot;/&gt;&lt;/TableIndex&gt;&lt;/ShapeTextInfo&gt;"/>
  <p:tag name="HTML_SHAPEINFO" val="&lt;ThreeDShapeInfo&gt;&lt;uuid val=&quot;{3D6755AD-95BF-4F3C-BAB1-B6734A9E35E2}&quot;/&gt;&lt;isInvalidForFieldText val=&quot;0&quot;/&gt;&lt;Image&gt;&lt;filename val=&quot;C:\Users\User\AppData\Local\Temp\CP34681852125Session\CPTrustFolder34681852125\PPTImport346878536531\data\asimages\{3D6755AD-95BF-4F3C-BAB1-B6734A9E35E2}_6.png&quot;/&gt;&lt;left val=&quot;40&quot;/&gt;&lt;top val=&quot;212&quot;/&gt;&lt;width val=&quot;871&quot;/&gt;&lt;height val=&quot;8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1&quot;/&gt;&lt;lineCharCount val=&quot;62&quot;/&gt;&lt;lineCharCount val=&quot;33&quot;/&gt;&lt;lineCharCount val=&quot;43&quot;/&gt;&lt;lineCharCount val=&quot;10&quot;/&gt;&lt;lineCharCount val=&quot;72&quot;/&gt;&lt;lineCharCount val=&quot;45&quot;/&gt;&lt;/TableIndex&gt;&lt;/ShapeTextInfo&gt;"/>
  <p:tag name="HTML_SHAPEINFO" val="&lt;ThreeDShapeInfo&gt;&lt;uuid val=&quot;{894DB681-6714-48C8-BBD0-4D7AE37BFEB4}&quot;/&gt;&lt;isInvalidForFieldText val=&quot;0&quot;/&gt;&lt;Image&gt;&lt;filename val=&quot;C:\Users\User\AppData\Local\Temp\CP34681852125Session\CPTrustFolder34681852125\PPTImport346878536531\data\asimages\{894DB681-6714-48C8-BBD0-4D7AE37BFEB4}_6.png&quot;/&gt;&lt;left val=&quot;47&quot;/&gt;&lt;top val=&quot;308&quot;/&gt;&lt;width val=&quot;865&quot;/&gt;&lt;height val=&quot;311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C04FC2C-8171-4A66-B549-03CBA57209C8}&quot;/&gt;&lt;isInvalidForFieldText val=&quot;0&quot;/&gt;&lt;Image&gt;&lt;filename val=&quot;C:\Users\User\AppData\Local\Temp\CP34681852125Session\CPTrustFolder34681852125\PPTImport346878536531\data\asimages\{9C04FC2C-8171-4A66-B549-03CBA57209C8}_6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CC228FB4-924D-4C45-BE66-17D63C871E2A}&quot;/&gt;&lt;isInvalidForFieldText val=&quot;0&quot;/&gt;&lt;Image&gt;&lt;filename val=&quot;C:\Users\User\AppData\Local\Temp\CP34681852125Session\CPTrustFolder34681852125\PPTImport346878536531\data\asimages\{CC228FB4-924D-4C45-BE66-17D63C871E2A}_7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36&quot;/&gt;&lt;/TableIndex&gt;&lt;/ShapeTextInfo&gt;"/>
  <p:tag name="HTML_SHAPEINFO" val="&lt;ThreeDShapeInfo&gt;&lt;uuid val=&quot;{EC9B58BB-10E4-4BC2-ACC4-6351A5F2CF21}&quot;/&gt;&lt;isInvalidForFieldText val=&quot;0&quot;/&gt;&lt;Image&gt;&lt;filename val=&quot;C:\Users\User\AppData\Local\Temp\CP34681852125Session\CPTrustFolder34681852125\PPTImport346878536531\data\asimages\{EC9B58BB-10E4-4BC2-ACC4-6351A5F2CF21}_7.png&quot;/&gt;&lt;left val=&quot;40&quot;/&gt;&lt;top val=&quot;212&quot;/&gt;&lt;width val=&quot;871&quot;/&gt;&lt;height val=&quot;8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&quot;/&gt;&lt;lineCharCount val=&quot;14&quot;/&gt;&lt;lineCharCount val=&quot;1&quot;/&gt;&lt;lineCharCount val=&quot;37&quot;/&gt;&lt;/TableIndex&gt;&lt;/ShapeTextInfo&gt;"/>
  <p:tag name="HTML_SHAPEINFO" val="&lt;ThreeDShapeInfo&gt;&lt;uuid val=&quot;{783C65BA-029E-4F04-8D3F-ECB603F108DA}&quot;/&gt;&lt;isInvalidForFieldText val=&quot;0&quot;/&gt;&lt;Image&gt;&lt;filename val=&quot;C:\Users\User\AppData\Local\Temp\CP34681852125Session\CPTrustFolder34681852125\PPTImport346878536531\data\asimages\{783C65BA-029E-4F04-8D3F-ECB603F108DA}_7.png&quot;/&gt;&lt;left val=&quot;47&quot;/&gt;&lt;top val=&quot;311&quot;/&gt;&lt;width val=&quot;865&quot;/&gt;&lt;height val=&quot;20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8E4F6F1-4E18-4E11-8BAA-F9C503304E78}&quot;/&gt;&lt;isInvalidForFieldText val=&quot;0&quot;/&gt;&lt;Image&gt;&lt;filename val=&quot;C:\Users\User\AppData\Local\Temp\CP34681852125Session\CPTrustFolder34681852125\PPTImport346878536531\data\asimages\{28E4F6F1-4E18-4E11-8BAA-F9C503304E78}_7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E25CDF36-4CF1-40AC-BCC8-6DE6DEFCE5E3}&quot;/&gt;&lt;isInvalidForFieldText val=&quot;0&quot;/&gt;&lt;Image&gt;&lt;filename val=&quot;C:\Users\User\AppData\Local\Temp\CP34681852125Session\CPTrustFolder34681852125\PPTImport346878536531\data\asimages\{E25CDF36-4CF1-40AC-BCC8-6DE6DEFCE5E3}_8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8F6E2DA7-BDC3-48C7-B8A6-7FE858B7E21D}&quot;/&gt;&lt;isInvalidForFieldText val=&quot;0&quot;/&gt;&lt;Image&gt;&lt;filename val=&quot;C:\Users\User\AppData\Local\Temp\CP34681852125Session\CPTrustFolder34681852125\PPTImport346878536531\data\asimages\{8F6E2DA7-BDC3-48C7-B8A6-7FE858B7E21D}_8.png&quot;/&gt;&lt;left val=&quot;40&quot;/&gt;&lt;top val=&quot;212&quot;/&gt;&lt;width val=&quot;871&quot;/&gt;&lt;height val=&quot;5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1&quot;/&gt;&lt;lineCharCount val=&quot;1&quot;/&gt;&lt;lineCharCount val=&quot;24&quot;/&gt;&lt;lineCharCount val=&quot;1&quot;/&gt;&lt;lineCharCount val=&quot;32&quot;/&gt;&lt;lineCharCount val=&quot;1&quot;/&gt;&lt;lineCharCount val=&quot;59&quot;/&gt;&lt;/TableIndex&gt;&lt;/ShapeTextInfo&gt;"/>
  <p:tag name="HTML_SHAPEINFO" val="&lt;ThreeDShapeInfo&gt;&lt;uuid val=&quot;{DF50B557-B473-4A0B-A7FB-1070F253C32C}&quot;/&gt;&lt;isInvalidForFieldText val=&quot;0&quot;/&gt;&lt;Image&gt;&lt;filename val=&quot;C:\Users\User\AppData\Local\Temp\CP34681852125Session\CPTrustFolder34681852125\PPTImport346878536531\data\asimages\{DF50B557-B473-4A0B-A7FB-1070F253C32C}_8.png&quot;/&gt;&lt;left val=&quot;47&quot;/&gt;&lt;top val=&quot;284&quot;/&gt;&lt;width val=&quot;865&quot;/&gt;&lt;height val=&quot;27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EF9606D-CDEF-4319-9628-CACD2CA17C6B}&quot;/&gt;&lt;isInvalidForFieldText val=&quot;0&quot;/&gt;&lt;Image&gt;&lt;filename val=&quot;C:\Users\User\AppData\Local\Temp\CP34681852125Session\CPTrustFolder34681852125\PPTImport346878536531\data\asimages\{AEF9606D-CDEF-4319-9628-CACD2CA17C6B}_8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4E5F348A-DBEF-4679-B08E-E73DB0DDDD21}&quot;/&gt;&lt;isInvalidForFieldText val=&quot;0&quot;/&gt;&lt;Image&gt;&lt;filename val=&quot;C:\Users\User\AppData\Local\Temp\CP34681852125Session\CPTrustFolder34681852125\PPTImport346878536531\data\asimages\{4E5F348A-DBEF-4679-B08E-E73DB0DDDD21}_9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8&quot;/&gt;&lt;lineCharCount val=&quot;66&quot;/&gt;&lt;lineCharCount val=&quot;5&quot;/&gt;&lt;/TableIndex&gt;&lt;/ShapeTextInfo&gt;"/>
  <p:tag name="HTML_SHAPEINFO" val="&lt;ThreeDShapeInfo&gt;&lt;uuid val=&quot;{84131BC1-AF1A-488D-8034-F6402595CA26}&quot;/&gt;&lt;isInvalidForFieldText val=&quot;0&quot;/&gt;&lt;Image&gt;&lt;filename val=&quot;C:\Users\User\AppData\Local\Temp\CP34681852125Session\CPTrustFolder34681852125\PPTImport346878536531\data\asimages\{84131BC1-AF1A-488D-8034-F6402595CA26}_9.png&quot;/&gt;&lt;left val=&quot;40&quot;/&gt;&lt;top val=&quot;212&quot;/&gt;&lt;width val=&quot;871&quot;/&gt;&lt;height val=&quot;121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0&quot;/&gt;&lt;lineCharCount val=&quot;1&quot;/&gt;&lt;lineCharCount val=&quot;29&quot;/&gt;&lt;/TableIndex&gt;&lt;/ShapeTextInfo&gt;"/>
  <p:tag name="HTML_SHAPEINFO" val="&lt;ThreeDShapeInfo&gt;&lt;uuid val=&quot;{17CF7BB6-23A9-4339-B75F-374FE9AF0A39}&quot;/&gt;&lt;isInvalidForFieldText val=&quot;0&quot;/&gt;&lt;Image&gt;&lt;filename val=&quot;C:\Users\User\AppData\Local\Temp\CP34681852125Session\CPTrustFolder34681852125\PPTImport346878536531\data\asimages\{17CF7BB6-23A9-4339-B75F-374FE9AF0A39}_9.png&quot;/&gt;&lt;left val=&quot;47&quot;/&gt;&lt;top val=&quot;334&quot;/&gt;&lt;width val=&quot;865&quot;/&gt;&lt;height val=&quot;12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9321B71-DDEB-42C5-9C1B-1768B481923E}&quot;/&gt;&lt;isInvalidForFieldText val=&quot;0&quot;/&gt;&lt;Image&gt;&lt;filename val=&quot;C:\Users\User\AppData\Local\Temp\CP34681852125Session\CPTrustFolder34681852125\PPTImport346878536531\data\asimages\{09321B71-DDEB-42C5-9C1B-1768B481923E}_9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D3611191-2DE7-4B1E-A937-7D9DD7A4E372}&quot;/&gt;&lt;isInvalidForFieldText val=&quot;0&quot;/&gt;&lt;Image&gt;&lt;filename val=&quot;C:\Users\User\AppData\Local\Temp\CP34681852125Session\CPTrustFolder34681852125\PPTImport346878536531\data\asimages\{D3611191-2DE7-4B1E-A937-7D9DD7A4E372}_10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3&quot;/&gt;&lt;/TableIndex&gt;&lt;/ShapeTextInfo&gt;"/>
  <p:tag name="HTML_SHAPEINFO" val="&lt;ThreeDShapeInfo&gt;&lt;uuid val=&quot;{28AB4735-EB42-479C-842E-BFD1F0A4A9BA}&quot;/&gt;&lt;isInvalidForFieldText val=&quot;0&quot;/&gt;&lt;Image&gt;&lt;filename val=&quot;C:\Users\User\AppData\Local\Temp\CP34681852125Session\CPTrustFolder34681852125\PPTImport346878536531\data\asimages\{28AB4735-EB42-479C-842E-BFD1F0A4A9BA}_10.png&quot;/&gt;&lt;left val=&quot;40&quot;/&gt;&lt;top val=&quot;212&quot;/&gt;&lt;width val=&quot;871&quot;/&gt;&lt;height val=&quot;4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707F368-9E68-44C9-928B-D4FD9C14778A}&quot;/&gt;&lt;isInvalidForFieldText val=&quot;0&quot;/&gt;&lt;Image&gt;&lt;filename val=&quot;C:\Users\User\AppData\Local\Temp\CP34681852125Session\CPTrustFolder34681852125\PPTImport346878536531\data\asimages\{7707F368-9E68-44C9-928B-D4FD9C14778A}_10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92A62567-A803-419C-89E8-F576F15ABB24}&quot;/&gt;&lt;isInvalidForFieldText val=&quot;0&quot;/&gt;&lt;Image&gt;&lt;filename val=&quot;C:\Users\User\AppData\Local\Temp\CP34681852125Session\CPTrustFolder34681852125\PPTImport346878536531\data\asimages\{92A62567-A803-419C-89E8-F576F15ABB24}_11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2&quot;/&gt;&lt;lineCharCount val=&quot;71&quot;/&gt;&lt;lineCharCount val=&quot;22&quot;/&gt;&lt;/TableIndex&gt;&lt;/ShapeTextInfo&gt;"/>
  <p:tag name="HTML_SHAPEINFO" val="&lt;ThreeDShapeInfo&gt;&lt;uuid val=&quot;{31C6E12A-298B-4E06-BCD9-E1318A9314B4}&quot;/&gt;&lt;isInvalidForFieldText val=&quot;0&quot;/&gt;&lt;Image&gt;&lt;filename val=&quot;C:\Users\User\AppData\Local\Temp\CP34681852125Session\CPTrustFolder34681852125\PPTImport346878536531\data\asimages\{31C6E12A-298B-4E06-BCD9-E1318A9314B4}_11.png&quot;/&gt;&lt;left val=&quot;40&quot;/&gt;&lt;top val=&quot;212&quot;/&gt;&lt;width val=&quot;872&quot;/&gt;&lt;height val=&quot;121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3&quot;/&gt;&lt;lineCharCount val=&quot;8&quot;/&gt;&lt;lineCharCount val=&quot;1&quot;/&gt;&lt;lineCharCount val=&quot;64&quot;/&gt;&lt;lineCharCount val=&quot;9&quot;/&gt;&lt;/TableIndex&gt;&lt;/ShapeTextInfo&gt;"/>
  <p:tag name="HTML_SHAPEINFO" val="&lt;ThreeDShapeInfo&gt;&lt;uuid val=&quot;{3A6F9AAE-F644-405E-81B3-CE2E06FF4728}&quot;/&gt;&lt;isInvalidForFieldText val=&quot;0&quot;/&gt;&lt;Image&gt;&lt;filename val=&quot;C:\Users\User\AppData\Local\Temp\CP34681852125Session\CPTrustFolder34681852125\PPTImport346878536531\data\asimages\{3A6F9AAE-F644-405E-81B3-CE2E06FF4728}_11.png&quot;/&gt;&lt;left val=&quot;47&quot;/&gt;&lt;top val=&quot;351&quot;/&gt;&lt;width val=&quot;873&quot;/&gt;&lt;height val=&quot;193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2DB7D9C-18A6-4594-B6E9-0944A92D79F3}&quot;/&gt;&lt;isInvalidForFieldText val=&quot;0&quot;/&gt;&lt;Image&gt;&lt;filename val=&quot;C:\Users\User\AppData\Local\Temp\CP34681852125Session\CPTrustFolder34681852125\PPTImport346878536531\data\asimages\{12DB7D9C-18A6-4594-B6E9-0944A92D79F3}_11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575A9103-C773-4E51-B558-2AF0D85DB40A}&quot;/&gt;&lt;isInvalidForFieldText val=&quot;0&quot;/&gt;&lt;Image&gt;&lt;filename val=&quot;C:\Users\User\AppData\Local\Temp\CP34681852125Session\CPTrustFolder34681852125\PPTImport346878536531\data\asimages\{575A9103-C773-4E51-B558-2AF0D85DB40A}_12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{116B50E8-C4B2-40B8-973F-4A71BE9AB612}&quot;/&gt;&lt;isInvalidForFieldText val=&quot;0&quot;/&gt;&lt;Image&gt;&lt;filename val=&quot;C:\Users\User\AppData\Local\Temp\CP34681852125Session\CPTrustFolder34681852125\PPTImport346878536531\data\asimages\{116B50E8-C4B2-40B8-973F-4A71BE9AB612}_12.png&quot;/&gt;&lt;left val=&quot;40&quot;/&gt;&lt;top val=&quot;212&quot;/&gt;&lt;width val=&quot;871&quot;/&gt;&lt;height val=&quot;5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8&quot;/&gt;&lt;lineCharCount val=&quot;23&quot;/&gt;&lt;lineCharCount val=&quot;15&quot;/&gt;&lt;lineCharCount val=&quot;12&quot;/&gt;&lt;lineCharCount val=&quot;17&quot;/&gt;&lt;lineCharCount val=&quot;20&quot;/&gt;&lt;lineCharCount val=&quot;39&quot;/&gt;&lt;/TableIndex&gt;&lt;/ShapeTextInfo&gt;"/>
  <p:tag name="HTML_SHAPEINFO" val="&lt;ThreeDShapeInfo&gt;&lt;uuid val=&quot;{94D08D09-180C-4546-9B34-6F46F47BF8EC}&quot;/&gt;&lt;isInvalidForFieldText val=&quot;0&quot;/&gt;&lt;Image&gt;&lt;filename val=&quot;C:\Users\User\AppData\Local\Temp\CP34681852125Session\CPTrustFolder34681852125\PPTImport346878536531\data\asimages\{94D08D09-180C-4546-9B34-6F46F47BF8EC}_12.png&quot;/&gt;&lt;left val=&quot;47&quot;/&gt;&lt;top val=&quot;253&quot;/&gt;&lt;width val=&quot;865&quot;/&gt;&lt;height val=&quot;3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EB25A21-1D48-4B38-B5C1-A1723944886C}&quot;/&gt;&lt;isInvalidForFieldText val=&quot;0&quot;/&gt;&lt;Image&gt;&lt;filename val=&quot;C:\Users\User\AppData\Local\Temp\CP34681852125Session\CPTrustFolder34681852125\PPTImport346878536531\data\asimages\{DEB25A21-1D48-4B38-B5C1-A1723944886C}_12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93BABFD-3E47-4A28-BB79-D4950E35405F}&quot;/&gt;&lt;isInvalidForFieldText val=&quot;0&quot;/&gt;&lt;Image&gt;&lt;filename val=&quot;C:\Users\User\AppData\Local\Temp\CP34681852125Session\CPTrustFolder34681852125\PPTImport346878536531\data\asimages\{593BABFD-3E47-4A28-BB79-D4950E35405F}_13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2&quot;/&gt;&lt;lineCharCount val=&quot;58&quot;/&gt;&lt;/TableIndex&gt;&lt;/ShapeTextInfo&gt;"/>
  <p:tag name="HTML_SHAPEINFO" val="&lt;ThreeDShapeInfo&gt;&lt;uuid val=&quot;{9FF55447-FA3E-40F4-94D6-4AEC48A315E7}&quot;/&gt;&lt;isInvalidForFieldText val=&quot;0&quot;/&gt;&lt;Image&gt;&lt;filename val=&quot;C:\Users\User\AppData\Local\Temp\CP34681852125Session\CPTrustFolder34681852125\PPTImport346878536531\data\asimages\{9FF55447-FA3E-40F4-94D6-4AEC48A315E7}_13.png&quot;/&gt;&lt;left val=&quot;40&quot;/&gt;&lt;top val=&quot;212&quot;/&gt;&lt;width val=&quot;871&quot;/&gt;&lt;height val=&quot;8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9&quot;/&gt;&lt;lineCharCount val=&quot;1&quot;/&gt;&lt;lineCharCount val=&quot;23&quot;/&gt;&lt;lineCharCount val=&quot;1&quot;/&gt;&lt;lineCharCount val=&quot;31&quot;/&gt;&lt;lineCharCount val=&quot;1&quot;/&gt;&lt;lineCharCount val=&quot;31&quot;/&gt;&lt;/TableIndex&gt;&lt;/ShapeTextInfo&gt;"/>
  <p:tag name="HTML_SHAPEINFO" val="&lt;ThreeDShapeInfo&gt;&lt;uuid val=&quot;{D4FBD481-9CA6-4B67-99CB-A59DC5846CFE}&quot;/&gt;&lt;isInvalidForFieldText val=&quot;0&quot;/&gt;&lt;Image&gt;&lt;filename val=&quot;C:\Users\User\AppData\Local\Temp\CP34681852125Session\CPTrustFolder34681852125\PPTImport346878536531\data\asimages\{D4FBD481-9CA6-4B67-99CB-A59DC5846CFE}_13.png&quot;/&gt;&lt;left val=&quot;47&quot;/&gt;&lt;top val=&quot;314&quot;/&gt;&lt;width val=&quot;865&quot;/&gt;&lt;height val=&quot;27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805A9EE-0E1C-4435-889E-0137802FC213}&quot;/&gt;&lt;isInvalidForFieldText val=&quot;0&quot;/&gt;&lt;Image&gt;&lt;filename val=&quot;C:\Users\User\AppData\Local\Temp\CP34681852125Session\CPTrustFolder34681852125\PPTImport346878536531\data\asimages\{0805A9EE-0E1C-4435-889E-0137802FC213}_13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ACE12BD0-C24C-40A5-B2D7-EE3E1F0F1950}&quot;/&gt;&lt;isInvalidForFieldText val=&quot;0&quot;/&gt;&lt;Image&gt;&lt;filename val=&quot;C:\Users\User\AppData\Local\Temp\CP34681852125Session\CPTrustFolder34681852125\PPTImport346878536531\data\asimages\{ACE12BD0-C24C-40A5-B2D7-EE3E1F0F1950}_14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74&quot;/&gt;&lt;lineCharCount val=&quot;37&quot;/&gt;&lt;/TableIndex&gt;&lt;/ShapeTextInfo&gt;"/>
  <p:tag name="HTML_SHAPEINFO" val="&lt;ThreeDShapeInfo&gt;&lt;uuid val=&quot;{70BD4A5C-A0E7-4DF8-B3C7-C7F822874BFC}&quot;/&gt;&lt;isInvalidForFieldText val=&quot;0&quot;/&gt;&lt;Image&gt;&lt;filename val=&quot;C:\Users\User\AppData\Local\Temp\CP34681852125Session\CPTrustFolder34681852125\PPTImport346878536531\data\asimages\{70BD4A5C-A0E7-4DF8-B3C7-C7F822874BFC}_14.png&quot;/&gt;&lt;left val=&quot;40&quot;/&gt;&lt;top val=&quot;212&quot;/&gt;&lt;width val=&quot;884&quot;/&gt;&lt;height val=&quot;121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4&quot;/&gt;&lt;lineCharCount val=&quot;1&quot;/&gt;&lt;lineCharCount val=&quot;20&quot;/&gt;&lt;lineCharCount val=&quot;1&quot;/&gt;&lt;lineCharCount val=&quot;60&quot;/&gt;&lt;lineCharCount val=&quot;1&quot;/&gt;&lt;lineCharCount val=&quot;62&quot;/&gt;&lt;lineCharCount val=&quot;32&quot;/&gt;&lt;/TableIndex&gt;&lt;/ShapeTextInfo&gt;"/>
  <p:tag name="HTML_SHAPEINFO" val="&lt;ThreeDShapeInfo&gt;&lt;uuid val=&quot;{EC19CC99-D19B-4B47-B891-41D1AA47C245}&quot;/&gt;&lt;isInvalidForFieldText val=&quot;0&quot;/&gt;&lt;Image&gt;&lt;filename val=&quot;C:\Users\User\AppData\Local\Temp\CP34681852125Session\CPTrustFolder34681852125\PPTImport346878536531\data\asimages\{EC19CC99-D19B-4B47-B891-41D1AA47C245}_14.png&quot;/&gt;&lt;left val=&quot;47&quot;/&gt;&lt;top val=&quot;341&quot;/&gt;&lt;width val=&quot;865&quot;/&gt;&lt;height val=&quot;30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D2C670C-3267-496E-83CC-0165D4319B75}&quot;/&gt;&lt;isInvalidForFieldText val=&quot;0&quot;/&gt;&lt;Image&gt;&lt;filename val=&quot;C:\Users\User\AppData\Local\Temp\CP34681852125Session\CPTrustFolder34681852125\PPTImport346878536531\data\asimages\{7D2C670C-3267-496E-83CC-0165D4319B75}_14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9172E1D9-7CC9-438D-B943-E91D95B3DB4F}&quot;/&gt;&lt;isInvalidForFieldText val=&quot;0&quot;/&gt;&lt;Image&gt;&lt;filename val=&quot;C:\Users\User\AppData\Local\Temp\CP34681852125Session\CPTrustFolder34681852125\PPTImport346878536531\data\asimages\{9172E1D9-7CC9-438D-B943-E91D95B3DB4F}_15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69&quot;/&gt;&lt;lineCharCount val=&quot;6&quot;/&gt;&lt;lineCharCount val=&quot;1&quot;/&gt;&lt;lineCharCount val=&quot;67&quot;/&gt;&lt;lineCharCount val=&quot;37&quot;/&gt;&lt;lineCharCount val=&quot;1&quot;/&gt;&lt;lineCharCount val=&quot;68&quot;/&gt;&lt;lineCharCount val=&quot;75&quot;/&gt;&lt;lineCharCount val=&quot;6&quot;/&gt;&lt;/TableIndex&gt;&lt;/ShapeTextInfo&gt;"/>
  <p:tag name="HTML_SHAPEINFO" val="&lt;ThreeDShapeInfo&gt;&lt;uuid val=&quot;{7422E50B-1907-4A4C-B1A0-CCB7BC685415}&quot;/&gt;&lt;isInvalidForFieldText val=&quot;0&quot;/&gt;&lt;Image&gt;&lt;filename val=&quot;C:\Users\User\AppData\Local\Temp\CP34681852125Session\CPTrustFolder34681852125\PPTImport346878536531\data\asimages\{7422E50B-1907-4A4C-B1A0-CCB7BC685415}_15.png&quot;/&gt;&lt;left val=&quot;40&quot;/&gt;&lt;top val=&quot;212&quot;/&gt;&lt;width val=&quot;872&quot;/&gt;&lt;height val=&quot;4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819ECF-2AE9-46BC-92CB-95DEDDA3CD01}&quot;/&gt;&lt;isInvalidForFieldText val=&quot;0&quot;/&gt;&lt;Image&gt;&lt;filename val=&quot;C:\Users\User\AppData\Local\Temp\CP34681852125Session\CPTrustFolder34681852125\PPTImport346878536531\data\asimages\{51819ECF-2AE9-46BC-92CB-95DEDDA3CD01}_15.png&quot;/&gt;&lt;left val=&quot;727&quot;/&gt;&lt;top val=&quot;687&quot;/&gt;&lt;width val=&quot;226&quot;/&gt;&lt;height val=&quot;4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6&quot;/&gt;&lt;/TableIndex&gt;&lt;/ShapeTextInfo&gt;"/>
  <p:tag name="HTML_SHAPEINFO" val="&lt;ThreeDShapeInfo&gt;&lt;uuid val=&quot;{EBA1B8FA-FE10-43F1-A6F7-80BEBDCD3C3C}&quot;/&gt;&lt;isInvalidForFieldText val=&quot;0&quot;/&gt;&lt;Image&gt;&lt;filename val=&quot;C:\Users\User\AppData\Local\Temp\CP34681852125Session\CPTrustFolder34681852125\PPTImport346878536531\data\asimages\{EBA1B8FA-FE10-43F1-A6F7-80BEBDCD3C3C}_16.png&quot;/&gt;&lt;left val=&quot;0&quot;/&gt;&lt;top val=&quot;76&quot;/&gt;&lt;width val=&quot;961&quot;/&gt;&lt;height val=&quot;124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6&quot;/&gt;&lt;lineCharCount val=&quot;58&quot;/&gt;&lt;lineCharCount val=&quot;69&quot;/&gt;&lt;lineCharCount val=&quot;1&quot;/&gt;&lt;/TableIndex&gt;&lt;/ShapeTextInfo&gt;"/>
  <p:tag name="HTML_SHAPEINFO" val="&lt;ThreeDShapeInfo&gt;&lt;uuid val=&quot;{8D72376F-919C-480B-8D79-595C5FD12693}&quot;/&gt;&lt;isInvalidForFieldText val=&quot;0&quot;/&gt;&lt;Image&gt;&lt;filename val=&quot;C:\Users\User\AppData\Local\Temp\CP34681852125Session\CPTrustFolder34681852125\PPTImport346878536531\data\asimages\{8D72376F-919C-480B-8D79-595C5FD12693}_16.png&quot;/&gt;&lt;left val=&quot;40&quot;/&gt;&lt;top val=&quot;212&quot;/&gt;&lt;width val=&quot;871&quot;/&gt;&lt;height val=&quot;4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24F35F7-0FFC-4C6C-BF64-F0E17F29385E}&quot;/&gt;&lt;isInvalidForFieldText val=&quot;0&quot;/&gt;&lt;Image&gt;&lt;filename val=&quot;C:\Users\User\AppData\Local\Temp\CP34681852125Session\CPTrustFolder34681852125\PPTImport346878536531\data\asimages\{124F35F7-0FFC-4C6C-BF64-F0E17F29385E}_16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9&quot;/&gt;&lt;/TableIndex&gt;&lt;/ShapeTextInfo&gt;"/>
  <p:tag name="HTML_SHAPEINFO" val="&lt;ThreeDShapeInfo&gt;&lt;uuid val=&quot;{AB20508A-2A8F-47EB-AEE5-3C6A8836F191}&quot;/&gt;&lt;isInvalidForFieldText val=&quot;0&quot;/&gt;&lt;Image&gt;&lt;filename val=&quot;C:\Users\User\AppData\Local\Temp\CP34681852125Session\CPTrustFolder34681852125\PPTImport346878536531\data\asimages\{AB20508A-2A8F-47EB-AEE5-3C6A8836F191}_17.png&quot;/&gt;&lt;left val=&quot;0&quot;/&gt;&lt;top val=&quot;76&quot;/&gt;&lt;width val=&quot;961&quot;/&gt;&lt;height val=&quot;12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0&quot;/&gt;&lt;lineCharCount val=&quot;30&quot;/&gt;&lt;/TableIndex&gt;&lt;/ShapeTextInfo&gt;"/>
  <p:tag name="HTML_SHAPEINFO" val="&lt;ThreeDShapeInfo&gt;&lt;uuid val=&quot;{D8F660CD-6B20-4CAF-AE3A-2552D313698C}&quot;/&gt;&lt;isInvalidForFieldText val=&quot;0&quot;/&gt;&lt;Image&gt;&lt;filename val=&quot;C:\Users\User\AppData\Local\Temp\CP34681852125Session\CPTrustFolder34681852125\PPTImport346878536531\data\asimages\{D8F660CD-6B20-4CAF-AE3A-2552D313698C}_17.png&quot;/&gt;&lt;left val=&quot;40&quot;/&gt;&lt;top val=&quot;212&quot;/&gt;&lt;width val=&quot;871&quot;/&gt;&lt;height val=&quot;8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4&quot;/&gt;&lt;lineCharCount val=&quot;60&quot;/&gt;&lt;lineCharCount val=&quot;27&quot;/&gt;&lt;lineCharCount val=&quot;37&quot;/&gt;&lt;lineCharCount val=&quot;63&quot;/&gt;&lt;lineCharCount val=&quot;22&quot;/&gt;&lt;lineCharCount val=&quot;38&quot;/&gt;&lt;/TableIndex&gt;&lt;/ShapeTextInfo&gt;"/>
  <p:tag name="HTML_SHAPEINFO" val="&lt;ThreeDShapeInfo&gt;&lt;uuid val=&quot;{2BDF3CDB-2175-4120-8006-29E16F312673}&quot;/&gt;&lt;isInvalidForFieldText val=&quot;0&quot;/&gt;&lt;Image&gt;&lt;filename val=&quot;C:\Users\User\AppData\Local\Temp\CP34681852125Session\CPTrustFolder34681852125\PPTImport346878536531\data\asimages\{2BDF3CDB-2175-4120-8006-29E16F312673}_17.png&quot;/&gt;&lt;left val=&quot;47&quot;/&gt;&lt;top val=&quot;292&quot;/&gt;&lt;width val=&quot;865&quot;/&gt;&lt;height val=&quot;281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58F6E74-71DB-4D74-AE2E-038353EECEA9}&quot;/&gt;&lt;isInvalidForFieldText val=&quot;0&quot;/&gt;&lt;Image&gt;&lt;filename val=&quot;C:\Users\User\AppData\Local\Temp\CP34681852125Session\CPTrustFolder34681852125\PPTImport346878536531\data\asimages\{558F6E74-71DB-4D74-AE2E-038353EECEA9}_17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9&quot;/&gt;&lt;/TableIndex&gt;&lt;/ShapeTextInfo&gt;"/>
  <p:tag name="HTML_SHAPEINFO" val="&lt;ThreeDShapeInfo&gt;&lt;uuid val=&quot;{4A48D45B-1FF4-44E8-BD08-85F64970F1DE}&quot;/&gt;&lt;isInvalidForFieldText val=&quot;0&quot;/&gt;&lt;Image&gt;&lt;filename val=&quot;C:\Users\User\AppData\Local\Temp\CP34681852125Session\CPTrustFolder34681852125\PPTImport346878536531\data\asimages\{4A48D45B-1FF4-44E8-BD08-85F64970F1DE}_18.png&quot;/&gt;&lt;left val=&quot;0&quot;/&gt;&lt;top val=&quot;76&quot;/&gt;&lt;width val=&quot;961&quot;/&gt;&lt;height val=&quot;12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9&quot;/&gt;&lt;/TableIndex&gt;&lt;/ShapeTextInfo&gt;"/>
  <p:tag name="HTML_SHAPEINFO" val="&lt;ThreeDShapeInfo&gt;&lt;uuid val=&quot;{3210E1C0-77EF-48E4-893A-F0640CF91BC9}&quot;/&gt;&lt;isInvalidForFieldText val=&quot;0&quot;/&gt;&lt;Image&gt;&lt;filename val=&quot;C:\Users\User\AppData\Local\Temp\CP34681852125Session\CPTrustFolder34681852125\PPTImport346878536531\data\asimages\{3210E1C0-77EF-48E4-893A-F0640CF91BC9}_18.png&quot;/&gt;&lt;left val=&quot;40&quot;/&gt;&lt;top val=&quot;212&quot;/&gt;&lt;width val=&quot;871&quot;/&gt;&lt;height val=&quot;57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5&quot;/&gt;&lt;lineCharCount val=&quot;1&quot;/&gt;&lt;lineCharCount val=&quot;66&quot;/&gt;&lt;lineCharCount val=&quot;71&quot;/&gt;&lt;lineCharCount val=&quot;21&quot;/&gt;&lt;/TableIndex&gt;&lt;/ShapeTextInfo&gt;"/>
  <p:tag name="HTML_SHAPEINFO" val="&lt;ThreeDShapeInfo&gt;&lt;uuid val=&quot;{796D4FF3-541A-47B2-B35F-E35628270990}&quot;/&gt;&lt;isInvalidForFieldText val=&quot;0&quot;/&gt;&lt;Image&gt;&lt;filename val=&quot;C:\Users\User\AppData\Local\Temp\CP34681852125Session\CPTrustFolder34681852125\PPTImport346878536531\data\asimages\{796D4FF3-541A-47B2-B35F-E35628270990}_18.png&quot;/&gt;&lt;left val=&quot;47&quot;/&gt;&lt;top val=&quot;290&quot;/&gt;&lt;width val=&quot;868&quot;/&gt;&lt;height val=&quot;193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460C8C0-8BE4-41D8-875D-C910C422E802}&quot;/&gt;&lt;isInvalidForFieldText val=&quot;0&quot;/&gt;&lt;Image&gt;&lt;filename val=&quot;C:\Users\User\AppData\Local\Temp\CP34681852125Session\CPTrustFolder34681852125\PPTImport346878536531\data\asimages\{6460C8C0-8BE4-41D8-875D-C910C422E802}_18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4A09CCC0-6EE6-4D77-BC06-0A561FE09B6F}&quot;/&gt;&lt;isInvalidForFieldText val=&quot;0&quot;/&gt;&lt;Image&gt;&lt;filename val=&quot;C:\Users\User\AppData\Local\Temp\CP34681852125Session\CPTrustFolder34681852125\PPTImport346878536531\data\asimages\{4A09CCC0-6EE6-4D77-BC06-0A561FE09B6F}_19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4DF11CCE-2F48-4BE8-B6B4-B4A1C9279608}&quot;/&gt;&lt;isInvalidForFieldText val=&quot;0&quot;/&gt;&lt;Image&gt;&lt;filename val=&quot;C:\Users\User\AppData\Local\Temp\CP34681852125Session\CPTrustFolder34681852125\PPTImport346878536531\data\asimages\{4DF11CCE-2F48-4BE8-B6B4-B4A1C9279608}_19.png&quot;/&gt;&lt;left val=&quot;40&quot;/&gt;&lt;top val=&quot;212&quot;/&gt;&lt;width val=&quot;871&quot;/&gt;&lt;height val=&quot;5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7&quot;/&gt;&lt;lineCharCount val=&quot;1&quot;/&gt;&lt;lineCharCount val=&quot;62&quot;/&gt;&lt;lineCharCount val=&quot;60&quot;/&gt;&lt;lineCharCount val=&quot;9&quot;/&gt;&lt;lineCharCount val=&quot;1&quot;/&gt;&lt;lineCharCount val=&quot;52&quot;/&gt;&lt;lineCharCount val=&quot;1&quot;/&gt;&lt;lineCharCount val=&quot;60&quot;/&gt;&lt;lineCharCount val=&quot;13&quot;/&gt;&lt;/TableIndex&gt;&lt;/ShapeTextInfo&gt;"/>
  <p:tag name="HTML_SHAPEINFO" val="&lt;ThreeDShapeInfo&gt;&lt;uuid val=&quot;{6B4D1871-0B02-402C-A91B-7D0C1924F167}&quot;/&gt;&lt;isInvalidForFieldText val=&quot;0&quot;/&gt;&lt;Image&gt;&lt;filename val=&quot;C:\Users\User\AppData\Local\Temp\CP34681852125Session\CPTrustFolder34681852125\PPTImport346878536531\data\asimages\{6B4D1871-0B02-402C-A91B-7D0C1924F167}_19.png&quot;/&gt;&lt;left val=&quot;47&quot;/&gt;&lt;top val=&quot;268&quot;/&gt;&lt;width val=&quot;865&quot;/&gt;&lt;height val=&quot;393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6D482B5-E940-49CD-8790-93B07FC9697A}&quot;/&gt;&lt;isInvalidForFieldText val=&quot;0&quot;/&gt;&lt;Image&gt;&lt;filename val=&quot;C:\Users\User\AppData\Local\Temp\CP34681852125Session\CPTrustFolder34681852125\PPTImport346878536531\data\asimages\{96D482B5-E940-49CD-8790-93B07FC9697A}_19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3BFE96-0201-4BC4-AD45-AFF3BE29B099}&quot;/&gt;&lt;isInvalidForFieldText val=&quot;0&quot;/&gt;&lt;Image&gt;&lt;filename val=&quot;C:\Users\User\AppData\Local\Temp\CP34681852125Session\CPTrustFolder34681852125\PPTImport346878536531\data\asimages\{C73BFE96-0201-4BC4-AD45-AFF3BE29B099}_20.png&quot;/&gt;&lt;left val=&quot;0&quot;/&gt;&lt;top val=&quot;76&quot;/&gt;&lt;width val=&quot;961&quot;/&gt;&lt;height val=&quot;12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D3FEF2E9-8974-4362-B541-29929E90B942}&quot;/&gt;&lt;isInvalidForFieldText val=&quot;0&quot;/&gt;&lt;Image&gt;&lt;filename val=&quot;C:\Users\User\AppData\Local\Temp\CP34681852125Session\CPTrustFolder34681852125\PPTImport346878536531\data\asimages\{D3FEF2E9-8974-4362-B541-29929E90B942}_20.png&quot;/&gt;&lt;left val=&quot;40&quot;/&gt;&lt;top val=&quot;212&quot;/&gt;&lt;width val=&quot;871&quot;/&gt;&lt;height val=&quot;5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6&quot;/&gt;&lt;lineCharCount val=&quot;1&quot;/&gt;&lt;lineCharCount val=&quot;62&quot;/&gt;&lt;lineCharCount val=&quot;9&quot;/&gt;&lt;lineCharCount val=&quot;1&quot;/&gt;&lt;lineCharCount val=&quot;68&quot;/&gt;&lt;lineCharCount val=&quot;26&quot;/&gt;&lt;/TableIndex&gt;&lt;/ShapeTextInfo&gt;"/>
  <p:tag name="HTML_SHAPEINFO" val="&lt;ThreeDShapeInfo&gt;&lt;uuid val=&quot;{7886105E-6CD4-4A09-AFD2-EF9918EDD4DD}&quot;/&gt;&lt;isInvalidForFieldText val=&quot;0&quot;/&gt;&lt;Image&gt;&lt;filename val=&quot;C:\Users\User\AppData\Local\Temp\CP34681852125Session\CPTrustFolder34681852125\PPTImport346878536531\data\asimages\{7886105E-6CD4-4A09-AFD2-EF9918EDD4DD}_20.png&quot;/&gt;&lt;left val=&quot;47&quot;/&gt;&lt;top val=&quot;268&quot;/&gt;&lt;width val=&quot;865&quot;/&gt;&lt;height val=&quot;26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E88394E-76C1-477D-9079-839508C68FC4}&quot;/&gt;&lt;isInvalidForFieldText val=&quot;0&quot;/&gt;&lt;Image&gt;&lt;filename val=&quot;C:\Users\User\AppData\Local\Temp\CP34681852125Session\CPTrustFolder34681852125\PPTImport346878536531\data\asimages\{EE88394E-76C1-477D-9079-839508C68FC4}_20.png&quot;/&gt;&lt;left val=&quot;727&quot;/&gt;&lt;top val=&quot;687&quot;/&gt;&lt;width val=&quot;226&quot;/&gt;&lt;height val=&quot;4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7&quot;/&gt;&lt;/TableIndex&gt;&lt;/ShapeTextInfo&gt;"/>
  <p:tag name="HTML_SHAPEINFO" val="&lt;ThreeDShapeInfo&gt;&lt;uuid val=&quot;{548821CC-DD99-4BAF-9455-2A1D0DBC336B}&quot;/&gt;&lt;isInvalidForFieldText val=&quot;0&quot;/&gt;&lt;Image&gt;&lt;filename val=&quot;C:\Users\User\AppData\Local\Temp\CP34681852125Session\CPTrustFolder34681852125\PPTImport346878536531\data\asimages\{548821CC-DD99-4BAF-9455-2A1D0DBC336B}_21.png&quot;/&gt;&lt;left val=&quot;0&quot;/&gt;&lt;top val=&quot;76&quot;/&gt;&lt;width val=&quot;961&quot;/&gt;&lt;height val=&quot;124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09ECF9A5-30DE-45CB-873E-CAA70EB6435C}&quot;/&gt;&lt;isInvalidForFieldText val=&quot;0&quot;/&gt;&lt;Image&gt;&lt;filename val=&quot;C:\Users\User\AppData\Local\Temp\CP34681852125Session\CPTrustFolder34681852125\PPTImport346878536531\data\asimages\{09ECF9A5-30DE-45CB-873E-CAA70EB6435C}_21.png&quot;/&gt;&lt;left val=&quot;40&quot;/&gt;&lt;top val=&quot;212&quot;/&gt;&lt;width val=&quot;871&quot;/&gt;&lt;height val=&quot;41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7B0E26D-BDA8-4F6C-BDDC-DC5080E57E89}&quot;/&gt;&lt;isInvalidForFieldText val=&quot;0&quot;/&gt;&lt;Image&gt;&lt;filename val=&quot;C:\Users\User\AppData\Local\Temp\CP34681852125Session\CPTrustFolder34681852125\PPTImport346878536531\data\asimages\{57B0E26D-BDA8-4F6C-BDDC-DC5080E57E89}_21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58&quot;/&gt;&lt;lineCharCount val=&quot;14&quot;/&gt;&lt;lineCharCount val=&quot;66&quot;/&gt;&lt;lineCharCount val=&quot;67&quot;/&gt;&lt;lineCharCount val=&quot;9&quot;/&gt;&lt;/TableIndex&gt;&lt;/ShapeTextInfo&gt;"/>
  <p:tag name="HTML_SHAPEINFO" val="&lt;ThreeDShapeInfo&gt;&lt;uuid val=&quot;{F4682EA3-C679-4D84-9010-821AE0F81285}&quot;/&gt;&lt;isInvalidForFieldText val=&quot;0&quot;/&gt;&lt;Image&gt;&lt;filename val=&quot;C:\Users\User\AppData\Local\Temp\CP34681852125Session\CPTrustFolder34681852125\PPTImport346878536531\data\asimages\{F4682EA3-C679-4D84-9010-821AE0F81285}_21.png&quot;/&gt;&lt;left val=&quot;42&quot;/&gt;&lt;top val=&quot;260&quot;/&gt;&lt;width val=&quot;870&quot;/&gt;&lt;height val=&quot;22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77CAD558-55D0-4139-BCC4-A8F11EB82E29}&quot;/&gt;&lt;isInvalidForFieldText val=&quot;0&quot;/&gt;&lt;Image&gt;&lt;filename val=&quot;C:\Users\User\AppData\Local\Temp\CP34681852125Session\CPTrustFolder34681852125\PPTImport346878536531\data\asimages\{77CAD558-55D0-4139-BCC4-A8F11EB82E29}_22.png&quot;/&gt;&lt;left val=&quot;0&quot;/&gt;&lt;top val=&quot;76&quot;/&gt;&lt;width val=&quot;961&quot;/&gt;&lt;height val=&quot;12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9&quot;/&gt;&lt;lineCharCount val=&quot;37&quot;/&gt;&lt;lineCharCount val=&quot;1&quot;/&gt;&lt;lineCharCount val=&quot;61&quot;/&gt;&lt;/TableIndex&gt;&lt;/ShapeTextInfo&gt;"/>
  <p:tag name="HTML_SHAPEINFO" val="&lt;ThreeDShapeInfo&gt;&lt;uuid val=&quot;{BA75EF6A-89A6-4411-B299-035E0294BCF4}&quot;/&gt;&lt;isInvalidForFieldText val=&quot;0&quot;/&gt;&lt;Image&gt;&lt;filename val=&quot;C:\Users\User\AppData\Local\Temp\CP34681852125Session\CPTrustFolder34681852125\PPTImport346878536531\data\asimages\{BA75EF6A-89A6-4411-B299-035E0294BCF4}_22.png&quot;/&gt;&lt;left val=&quot;40&quot;/&gt;&lt;top val=&quot;212&quot;/&gt;&lt;width val=&quot;871&quot;/&gt;&lt;height val=&quot;41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E68902-B0C4-4F15-8474-C9A7BECEF55F}&quot;/&gt;&lt;isInvalidForFieldText val=&quot;0&quot;/&gt;&lt;Image&gt;&lt;filename val=&quot;C:\Users\User\AppData\Local\Temp\CP34681852125Session\CPTrustFolder34681852125\PPTImport346878536531\data\asimages\{51E68902-B0C4-4F15-8474-C9A7BECEF55F}_22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7E095043-2421-4EFE-A750-7462E6FD31EF}&quot;/&gt;&lt;isInvalidForFieldText val=&quot;0&quot;/&gt;&lt;Image&gt;&lt;filename val=&quot;C:\Users\User\AppData\Local\Temp\CP34681852125Session\CPTrustFolder34681852125\PPTImport346878536531\data\asimages\{7E095043-2421-4EFE-A750-7462E6FD31EF}_23.png&quot;/&gt;&lt;left val=&quot;0&quot;/&gt;&lt;top val=&quot;76&quot;/&gt;&lt;width val=&quot;961&quot;/&gt;&lt;height val=&quot;122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17&quot;/&gt;&lt;/TableIndex&gt;&lt;/ShapeTextInfo&gt;"/>
  <p:tag name="HTML_SHAPEINFO" val="&lt;ThreeDShapeInfo&gt;&lt;uuid val=&quot;{9B130609-7F54-4525-9B94-C5A087D49A69}&quot;/&gt;&lt;isInvalidForFieldText val=&quot;0&quot;/&gt;&lt;Image&gt;&lt;filename val=&quot;C:\Users\User\AppData\Local\Temp\CP34681852125Session\CPTrustFolder34681852125\PPTImport346878536531\data\asimages\{9B130609-7F54-4525-9B94-C5A087D49A69}_23.png&quot;/&gt;&lt;left val=&quot;40&quot;/&gt;&lt;top val=&quot;212&quot;/&gt;&lt;width val=&quot;871&quot;/&gt;&lt;height val=&quot;89&quot;/&gt;&lt;hasText val=&quot;1&quot;/&gt;&lt;/Image&gt;&lt;/ThreeDShape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2" ma:contentTypeDescription="Create a new document." ma:contentTypeScope="" ma:versionID="05a557123befae45dc62a38cc05a5d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6E319-9035-4DFD-B517-BC063F955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3D5A76-799D-405A-BEB2-769C85961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70A3D-50AB-428E-A076-09F7BBD36CC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4565</TotalTime>
  <Words>1002</Words>
  <Application>Microsoft Office PowerPoint</Application>
  <PresentationFormat>On-screen Show (4:3)</PresentationFormat>
  <Paragraphs>175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Microsoft Sans Serif</vt:lpstr>
      <vt:lpstr>Tahoma</vt:lpstr>
      <vt:lpstr>Times New Roman</vt:lpstr>
      <vt:lpstr>Wingdings</vt:lpstr>
      <vt:lpstr>Using as of April 26</vt:lpstr>
      <vt:lpstr>Common Law Marriage</vt:lpstr>
      <vt:lpstr>Lesson Objectives</vt:lpstr>
      <vt:lpstr>References</vt:lpstr>
      <vt:lpstr>Common Law Marriage Characteristics </vt:lpstr>
      <vt:lpstr>Criteria of a Valid Marriage</vt:lpstr>
      <vt:lpstr>Established in Jurisdiction</vt:lpstr>
      <vt:lpstr>Legal Requirements </vt:lpstr>
      <vt:lpstr>Evidence of Legal Requirements </vt:lpstr>
      <vt:lpstr>Agreement Between the Parties</vt:lpstr>
      <vt:lpstr>Cohabitation</vt:lpstr>
      <vt:lpstr>Holding Out to the Public as Married</vt:lpstr>
      <vt:lpstr>Documentation</vt:lpstr>
      <vt:lpstr>Affidavit/Certified Statements</vt:lpstr>
      <vt:lpstr>Affidavit/Certified Statements</vt:lpstr>
      <vt:lpstr>Common Law Marriages by Location</vt:lpstr>
      <vt:lpstr>Common Law Marriages Not Recognized – Live Veterans</vt:lpstr>
      <vt:lpstr>Common Law Marriages Not Recognized – Surviving Spouse</vt:lpstr>
      <vt:lpstr>Developing for a  Common Law Marriage</vt:lpstr>
      <vt:lpstr>Development for Live Veteran</vt:lpstr>
      <vt:lpstr>Development for Death Case</vt:lpstr>
      <vt:lpstr>Establishing a Common Law Marriage Against the Claimant’s Will</vt:lpstr>
      <vt:lpstr>Claimant Refutes Common Law Marriage</vt:lpstr>
      <vt:lpstr>Disavowed Common Law Marriage</vt:lpstr>
      <vt:lpstr>Making a Decision</vt:lpstr>
      <vt:lpstr>Making a Decision</vt:lpstr>
      <vt:lpstr>Required Decision  Favorable or Unfavorable</vt:lpstr>
      <vt:lpstr>Additional Issues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Law Marrige Presentation</dc:title>
  <dc:subject>RVSR, VSR</dc:subject>
  <dc:creator>Department of Veterans Affairs, Veterans Benefits Administration, Compensation Service, STAFF</dc:creator>
  <cp:keywords>common, law, marriage, VSR, legal, requirements, development</cp:keywords>
  <dc:description>This lesson is intended to increase the trainees understanding of marriage relationships for VA purposes in order to determine requirements for a Common Law Marriage decision. This lesson will contain discussions and exercises that will allow you to gain a better understanding of legal requirements and development and decision.</dc:description>
  <cp:lastModifiedBy>Kathy Poole</cp:lastModifiedBy>
  <cp:revision>98</cp:revision>
  <cp:lastPrinted>2000-11-13T16:27:02Z</cp:lastPrinted>
  <dcterms:created xsi:type="dcterms:W3CDTF">2011-02-02T16:14:14Z</dcterms:created>
  <dcterms:modified xsi:type="dcterms:W3CDTF">2018-08-09T14:27:06Z</dcterms:modified>
  <cp:category>NTC Curriculum</cp:category>
  <cp:contentStatus>Revisions Complete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  <property fmtid="{D5CDD505-2E9C-101B-9397-08002B2CF9AE}" pid="4" name="ContentTypeId">
    <vt:lpwstr>0x0101003DB869E3E810774AA7B17315F3F50FE5</vt:lpwstr>
  </property>
</Properties>
</file>