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0" r:id="rId6"/>
    <p:sldMasterId id="2147483690" r:id="rId7"/>
  </p:sldMasterIdLst>
  <p:notesMasterIdLst>
    <p:notesMasterId r:id="rId22"/>
  </p:notesMasterIdLst>
  <p:sldIdLst>
    <p:sldId id="514" r:id="rId8"/>
    <p:sldId id="905996121" r:id="rId9"/>
    <p:sldId id="261" r:id="rId10"/>
    <p:sldId id="905996123" r:id="rId11"/>
    <p:sldId id="270" r:id="rId12"/>
    <p:sldId id="263" r:id="rId13"/>
    <p:sldId id="266" r:id="rId14"/>
    <p:sldId id="267" r:id="rId15"/>
    <p:sldId id="259" r:id="rId16"/>
    <p:sldId id="570" r:id="rId17"/>
    <p:sldId id="905996124" r:id="rId18"/>
    <p:sldId id="905996116" r:id="rId19"/>
    <p:sldId id="905996122" r:id="rId20"/>
    <p:sldId id="9059961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B0CD07-CDA6-AAFF-FBF5-7B1968E43C95}" name="Lunn, Tanya, M., VBAVACO" initials="LTMV" userId="S::Tanya.Lunn@va.gov::c7849353-e27e-4050-abc7-e5a3e3e0449f" providerId="AD"/>
  <p188:author id="{9CFAFB2E-CB06-E3CD-475A-9652FF222B3A}" name="Knight, Eric" initials="KE" userId="S::Eric.Knight1@va.gov::f74b1dc2-52d1-47a9-ba7d-409292c6c8ab" providerId="AD"/>
  <p188:author id="{DF715F7C-5322-57F0-DEB4-A2B1F5251D2F}" name="DeVos, DeAnna, VBAVACO" initials="DDV" userId="S::DeAnna.DeVos@va.gov::316af366-5308-4ba2-a68a-84cff62c997e" providerId="AD"/>
  <p188:author id="{73774FE3-6372-BD03-DDEA-724079635C26}" name="Brietzke, Jessica VBAVACO" initials="BJV" userId="S::jessica.brietzke@va.gov::ddd49775-c3ac-432c-8a34-48020c187d15" providerId="AD"/>
  <p188:author id="{A14473F5-8D8A-8782-6768-50DFE2C39280}" name="Smith, David, VBAVACO" initials="SDV" userId="S::David.Smith231e18@va.gov::8252bbc1-b123-48c8-aa1c-6f43c7d548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A3BF2-A0F9-4050-B93B-EBA21095267F}" v="1" dt="2024-01-11T16:37:00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51" autoAdjust="0"/>
  </p:normalViewPr>
  <p:slideViewPr>
    <p:cSldViewPr snapToGrid="0">
      <p:cViewPr varScale="1">
        <p:scale>
          <a:sx n="87" d="100"/>
          <a:sy n="87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nn, Tanya, M., VBAVACO" userId="c7849353-e27e-4050-abc7-e5a3e3e0449f" providerId="ADAL" clId="{EAEBB72D-EFC7-4C6F-8D0C-6AE9F2461784}"/>
    <pc:docChg chg="">
      <pc:chgData name="Lunn, Tanya, M., VBAVACO" userId="c7849353-e27e-4050-abc7-e5a3e3e0449f" providerId="ADAL" clId="{EAEBB72D-EFC7-4C6F-8D0C-6AE9F2461784}" dt="2023-10-17T17:05:19.377" v="0"/>
      <pc:docMkLst>
        <pc:docMk/>
      </pc:docMkLst>
      <pc:sldChg chg="delCm">
        <pc:chgData name="Lunn, Tanya, M., VBAVACO" userId="c7849353-e27e-4050-abc7-e5a3e3e0449f" providerId="ADAL" clId="{EAEBB72D-EFC7-4C6F-8D0C-6AE9F2461784}" dt="2023-10-17T17:05:19.377" v="0"/>
        <pc:sldMkLst>
          <pc:docMk/>
          <pc:sldMk cId="2945388381" sldId="905996122"/>
        </pc:sldMkLst>
      </pc:sldChg>
    </pc:docChg>
  </pc:docChgLst>
  <pc:docChgLst>
    <pc:chgData name="Brown, Tyechia C. (she/her/hers)" userId="5c9c5a27-0c26-4618-b326-e3888d7cb421" providerId="ADAL" clId="{FB78FE69-489D-4AA7-AD80-2F1253B44E3E}"/>
    <pc:docChg chg="undo custSel addSld delSld modSld sldOrd">
      <pc:chgData name="Brown, Tyechia C. (she/her/hers)" userId="5c9c5a27-0c26-4618-b326-e3888d7cb421" providerId="ADAL" clId="{FB78FE69-489D-4AA7-AD80-2F1253B44E3E}" dt="2023-12-01T17:55:43.410" v="1042" actId="20577"/>
      <pc:docMkLst>
        <pc:docMk/>
      </pc:docMkLst>
      <pc:sldChg chg="del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1365603538" sldId="257"/>
        </pc:sldMkLst>
      </pc:sldChg>
      <pc:sldChg chg="modNotesTx">
        <pc:chgData name="Brown, Tyechia C. (she/her/hers)" userId="5c9c5a27-0c26-4618-b326-e3888d7cb421" providerId="ADAL" clId="{FB78FE69-489D-4AA7-AD80-2F1253B44E3E}" dt="2023-11-28T18:18:39.630" v="307" actId="20577"/>
        <pc:sldMkLst>
          <pc:docMk/>
          <pc:sldMk cId="1858294823" sldId="259"/>
        </pc:sldMkLst>
      </pc:sldChg>
      <pc:sldChg chg="addSp delSp modSp mod modNotesTx">
        <pc:chgData name="Brown, Tyechia C. (she/her/hers)" userId="5c9c5a27-0c26-4618-b326-e3888d7cb421" providerId="ADAL" clId="{FB78FE69-489D-4AA7-AD80-2F1253B44E3E}" dt="2023-11-28T16:44:14.925" v="281" actId="20577"/>
        <pc:sldMkLst>
          <pc:docMk/>
          <pc:sldMk cId="2936412306" sldId="261"/>
        </pc:sldMkLst>
        <pc:spChg chg="mod">
          <ac:chgData name="Brown, Tyechia C. (she/her/hers)" userId="5c9c5a27-0c26-4618-b326-e3888d7cb421" providerId="ADAL" clId="{FB78FE69-489D-4AA7-AD80-2F1253B44E3E}" dt="2023-11-28T14:14:19.318" v="236" actId="20577"/>
          <ac:spMkLst>
            <pc:docMk/>
            <pc:sldMk cId="2936412306" sldId="261"/>
            <ac:spMk id="2" creationId="{C7699E07-0C3A-4407-B5FF-9EC2EE14EBCC}"/>
          </ac:spMkLst>
        </pc:spChg>
        <pc:spChg chg="mod">
          <ac:chgData name="Brown, Tyechia C. (she/her/hers)" userId="5c9c5a27-0c26-4618-b326-e3888d7cb421" providerId="ADAL" clId="{FB78FE69-489D-4AA7-AD80-2F1253B44E3E}" dt="2023-11-28T14:17:49.548" v="274" actId="14100"/>
          <ac:spMkLst>
            <pc:docMk/>
            <pc:sldMk cId="2936412306" sldId="261"/>
            <ac:spMk id="3" creationId="{E61DDB9D-8B52-484A-9A60-0754F0C67EDD}"/>
          </ac:spMkLst>
        </pc:spChg>
        <pc:picChg chg="del">
          <ac:chgData name="Brown, Tyechia C. (she/her/hers)" userId="5c9c5a27-0c26-4618-b326-e3888d7cb421" providerId="ADAL" clId="{FB78FE69-489D-4AA7-AD80-2F1253B44E3E}" dt="2023-11-28T14:17:00.449" v="257" actId="478"/>
          <ac:picMkLst>
            <pc:docMk/>
            <pc:sldMk cId="2936412306" sldId="261"/>
            <ac:picMk id="4" creationId="{C6C1B4D7-D294-EBE1-262B-DF8BAECF7D6C}"/>
          </ac:picMkLst>
        </pc:picChg>
        <pc:picChg chg="add mod">
          <ac:chgData name="Brown, Tyechia C. (she/her/hers)" userId="5c9c5a27-0c26-4618-b326-e3888d7cb421" providerId="ADAL" clId="{FB78FE69-489D-4AA7-AD80-2F1253B44E3E}" dt="2023-11-28T16:35:03.974" v="280" actId="962"/>
          <ac:picMkLst>
            <pc:docMk/>
            <pc:sldMk cId="2936412306" sldId="261"/>
            <ac:picMk id="6" creationId="{3A93E05E-C45F-9B1E-7C7A-7B1F6FBB4653}"/>
          </ac:picMkLst>
        </pc:picChg>
      </pc:sldChg>
      <pc:sldChg chg="modNotesTx">
        <pc:chgData name="Brown, Tyechia C. (she/her/hers)" userId="5c9c5a27-0c26-4618-b326-e3888d7cb421" providerId="ADAL" clId="{FB78FE69-489D-4AA7-AD80-2F1253B44E3E}" dt="2023-11-29T18:49:20.805" v="872" actId="20577"/>
        <pc:sldMkLst>
          <pc:docMk/>
          <pc:sldMk cId="1912288390" sldId="266"/>
        </pc:sldMkLst>
      </pc:sldChg>
      <pc:sldChg chg="modNotesTx">
        <pc:chgData name="Brown, Tyechia C. (she/her/hers)" userId="5c9c5a27-0c26-4618-b326-e3888d7cb421" providerId="ADAL" clId="{FB78FE69-489D-4AA7-AD80-2F1253B44E3E}" dt="2023-11-28T18:07:59.134" v="283" actId="20577"/>
        <pc:sldMkLst>
          <pc:docMk/>
          <pc:sldMk cId="4051866139" sldId="267"/>
        </pc:sldMkLst>
      </pc:sldChg>
      <pc:sldChg chg="del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264142555" sldId="268"/>
        </pc:sldMkLst>
      </pc:sldChg>
      <pc:sldChg chg="del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2035379426" sldId="269"/>
        </pc:sldMkLst>
      </pc:sldChg>
      <pc:sldChg chg="del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3384792759" sldId="282"/>
        </pc:sldMkLst>
      </pc:sldChg>
      <pc:sldChg chg="modSp mod">
        <pc:chgData name="Brown, Tyechia C. (she/her/hers)" userId="5c9c5a27-0c26-4618-b326-e3888d7cb421" providerId="ADAL" clId="{FB78FE69-489D-4AA7-AD80-2F1253B44E3E}" dt="2023-11-27T19:37:41.793" v="25" actId="20577"/>
        <pc:sldMkLst>
          <pc:docMk/>
          <pc:sldMk cId="3915471157" sldId="514"/>
        </pc:sldMkLst>
        <pc:spChg chg="mod">
          <ac:chgData name="Brown, Tyechia C. (she/her/hers)" userId="5c9c5a27-0c26-4618-b326-e3888d7cb421" providerId="ADAL" clId="{FB78FE69-489D-4AA7-AD80-2F1253B44E3E}" dt="2023-11-27T19:37:41.793" v="25" actId="20577"/>
          <ac:spMkLst>
            <pc:docMk/>
            <pc:sldMk cId="3915471157" sldId="514"/>
            <ac:spMk id="2" creationId="{00000000-0000-0000-0000-000000000000}"/>
          </ac:spMkLst>
        </pc:spChg>
        <pc:spChg chg="mod">
          <ac:chgData name="Brown, Tyechia C. (she/her/hers)" userId="5c9c5a27-0c26-4618-b326-e3888d7cb421" providerId="ADAL" clId="{FB78FE69-489D-4AA7-AD80-2F1253B44E3E}" dt="2023-11-27T19:34:38.214" v="0" actId="20577"/>
          <ac:spMkLst>
            <pc:docMk/>
            <pc:sldMk cId="3915471157" sldId="514"/>
            <ac:spMk id="3" creationId="{00000000-0000-0000-0000-000000000000}"/>
          </ac:spMkLst>
        </pc:spChg>
      </pc:sldChg>
      <pc:sldChg chg="modSp del mod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3656647542" sldId="525"/>
        </pc:sldMkLst>
        <pc:spChg chg="mod">
          <ac:chgData name="Brown, Tyechia C. (she/her/hers)" userId="5c9c5a27-0c26-4618-b326-e3888d7cb421" providerId="ADAL" clId="{FB78FE69-489D-4AA7-AD80-2F1253B44E3E}" dt="2023-11-27T19:37:56.969" v="40" actId="20577"/>
          <ac:spMkLst>
            <pc:docMk/>
            <pc:sldMk cId="3656647542" sldId="525"/>
            <ac:spMk id="2" creationId="{01664FF3-6537-45E0-8462-6E3115F99733}"/>
          </ac:spMkLst>
        </pc:spChg>
        <pc:spChg chg="mod">
          <ac:chgData name="Brown, Tyechia C. (she/her/hers)" userId="5c9c5a27-0c26-4618-b326-e3888d7cb421" providerId="ADAL" clId="{FB78FE69-489D-4AA7-AD80-2F1253B44E3E}" dt="2023-11-27T19:37:52.683" v="33" actId="20577"/>
          <ac:spMkLst>
            <pc:docMk/>
            <pc:sldMk cId="3656647542" sldId="525"/>
            <ac:spMk id="3" creationId="{AF76D991-1045-4CB3-BAAC-9353C8D3810C}"/>
          </ac:spMkLst>
        </pc:spChg>
      </pc:sldChg>
      <pc:sldChg chg="del">
        <pc:chgData name="Brown, Tyechia C. (she/her/hers)" userId="5c9c5a27-0c26-4618-b326-e3888d7cb421" providerId="ADAL" clId="{FB78FE69-489D-4AA7-AD80-2F1253B44E3E}" dt="2023-11-27T20:28:16.544" v="43" actId="47"/>
        <pc:sldMkLst>
          <pc:docMk/>
          <pc:sldMk cId="3910147426" sldId="562"/>
        </pc:sldMkLst>
      </pc:sldChg>
      <pc:sldChg chg="del">
        <pc:chgData name="Brown, Tyechia C. (she/her/hers)" userId="5c9c5a27-0c26-4618-b326-e3888d7cb421" providerId="ADAL" clId="{FB78FE69-489D-4AA7-AD80-2F1253B44E3E}" dt="2023-11-27T20:28:13.043" v="42" actId="47"/>
        <pc:sldMkLst>
          <pc:docMk/>
          <pc:sldMk cId="2635643877" sldId="564"/>
        </pc:sldMkLst>
      </pc:sldChg>
      <pc:sldChg chg="addSp delSp modSp mod setBg modNotesTx">
        <pc:chgData name="Brown, Tyechia C. (she/her/hers)" userId="5c9c5a27-0c26-4618-b326-e3888d7cb421" providerId="ADAL" clId="{FB78FE69-489D-4AA7-AD80-2F1253B44E3E}" dt="2023-12-01T17:55:43.410" v="1042" actId="20577"/>
        <pc:sldMkLst>
          <pc:docMk/>
          <pc:sldMk cId="3637828531" sldId="570"/>
        </pc:sldMkLst>
        <pc:spChg chg="mod">
          <ac:chgData name="Brown, Tyechia C. (she/her/hers)" userId="5c9c5a27-0c26-4618-b326-e3888d7cb421" providerId="ADAL" clId="{FB78FE69-489D-4AA7-AD80-2F1253B44E3E}" dt="2023-11-28T19:17:56.063" v="589" actId="26606"/>
          <ac:spMkLst>
            <pc:docMk/>
            <pc:sldMk cId="3637828531" sldId="570"/>
            <ac:spMk id="2" creationId="{E4875082-4F9A-42FD-8559-251276CEA9BF}"/>
          </ac:spMkLst>
        </pc:spChg>
        <pc:spChg chg="del mod">
          <ac:chgData name="Brown, Tyechia C. (she/her/hers)" userId="5c9c5a27-0c26-4618-b326-e3888d7cb421" providerId="ADAL" clId="{FB78FE69-489D-4AA7-AD80-2F1253B44E3E}" dt="2023-11-28T19:07:00.992" v="365" actId="478"/>
          <ac:spMkLst>
            <pc:docMk/>
            <pc:sldMk cId="3637828531" sldId="570"/>
            <ac:spMk id="3" creationId="{03F6CB29-73FE-4850-ADD8-19687A5C12F2}"/>
          </ac:spMkLst>
        </pc:spChg>
        <pc:spChg chg="add del mod">
          <ac:chgData name="Brown, Tyechia C. (she/her/hers)" userId="5c9c5a27-0c26-4618-b326-e3888d7cb421" providerId="ADAL" clId="{FB78FE69-489D-4AA7-AD80-2F1253B44E3E}" dt="2023-11-28T19:05:35.524" v="351" actId="478"/>
          <ac:spMkLst>
            <pc:docMk/>
            <pc:sldMk cId="3637828531" sldId="570"/>
            <ac:spMk id="7" creationId="{CD33B5A0-6864-FDDC-5F3C-499A10744012}"/>
          </ac:spMkLst>
        </pc:spChg>
        <pc:spChg chg="add del mod">
          <ac:chgData name="Brown, Tyechia C. (she/her/hers)" userId="5c9c5a27-0c26-4618-b326-e3888d7cb421" providerId="ADAL" clId="{FB78FE69-489D-4AA7-AD80-2F1253B44E3E}" dt="2023-11-28T19:08:52.484" v="382" actId="478"/>
          <ac:spMkLst>
            <pc:docMk/>
            <pc:sldMk cId="3637828531" sldId="570"/>
            <ac:spMk id="9" creationId="{D60A90EB-BD6E-5DCF-742A-DC55FC6DED71}"/>
          </ac:spMkLst>
        </pc:spChg>
        <pc:spChg chg="add del">
          <ac:chgData name="Brown, Tyechia C. (she/her/hers)" userId="5c9c5a27-0c26-4618-b326-e3888d7cb421" providerId="ADAL" clId="{FB78FE69-489D-4AA7-AD80-2F1253B44E3E}" dt="2023-11-28T19:08:19.031" v="372" actId="26606"/>
          <ac:spMkLst>
            <pc:docMk/>
            <pc:sldMk cId="3637828531" sldId="570"/>
            <ac:spMk id="11" creationId="{BACC6370-2D7E-4714-9D71-7542949D7D5D}"/>
          </ac:spMkLst>
        </pc:spChg>
        <pc:spChg chg="add del">
          <ac:chgData name="Brown, Tyechia C. (she/her/hers)" userId="5c9c5a27-0c26-4618-b326-e3888d7cb421" providerId="ADAL" clId="{FB78FE69-489D-4AA7-AD80-2F1253B44E3E}" dt="2023-11-28T19:17:53.366" v="586" actId="26606"/>
          <ac:spMkLst>
            <pc:docMk/>
            <pc:sldMk cId="3637828531" sldId="570"/>
            <ac:spMk id="12" creationId="{C05CBC3C-2E5A-4839-8B9B-2E5A6ADF0F58}"/>
          </ac:spMkLst>
        </pc:spChg>
        <pc:spChg chg="add del">
          <ac:chgData name="Brown, Tyechia C. (she/her/hers)" userId="5c9c5a27-0c26-4618-b326-e3888d7cb421" providerId="ADAL" clId="{FB78FE69-489D-4AA7-AD80-2F1253B44E3E}" dt="2023-11-28T19:08:19.031" v="372" actId="26606"/>
          <ac:spMkLst>
            <pc:docMk/>
            <pc:sldMk cId="3637828531" sldId="570"/>
            <ac:spMk id="13" creationId="{F68B3F68-107C-434F-AA38-110D5EA91B85}"/>
          </ac:spMkLst>
        </pc:spChg>
        <pc:spChg chg="add del">
          <ac:chgData name="Brown, Tyechia C. (she/her/hers)" userId="5c9c5a27-0c26-4618-b326-e3888d7cb421" providerId="ADAL" clId="{FB78FE69-489D-4AA7-AD80-2F1253B44E3E}" dt="2023-11-28T19:17:53.366" v="586" actId="26606"/>
          <ac:spMkLst>
            <pc:docMk/>
            <pc:sldMk cId="3637828531" sldId="570"/>
            <ac:spMk id="14" creationId="{DB5B423A-57CC-4C58-AA26-8E2E862B03A0}"/>
          </ac:spMkLst>
        </pc:spChg>
        <pc:spChg chg="add del">
          <ac:chgData name="Brown, Tyechia C. (she/her/hers)" userId="5c9c5a27-0c26-4618-b326-e3888d7cb421" providerId="ADAL" clId="{FB78FE69-489D-4AA7-AD80-2F1253B44E3E}" dt="2023-11-28T19:08:19.031" v="372" actId="26606"/>
          <ac:spMkLst>
            <pc:docMk/>
            <pc:sldMk cId="3637828531" sldId="570"/>
            <ac:spMk id="15" creationId="{AAD0DBB9-1A4B-4391-81D4-CB19F9AB918A}"/>
          </ac:spMkLst>
        </pc:spChg>
        <pc:spChg chg="add">
          <ac:chgData name="Brown, Tyechia C. (she/her/hers)" userId="5c9c5a27-0c26-4618-b326-e3888d7cb421" providerId="ADAL" clId="{FB78FE69-489D-4AA7-AD80-2F1253B44E3E}" dt="2023-11-28T19:17:56.063" v="589" actId="26606"/>
          <ac:spMkLst>
            <pc:docMk/>
            <pc:sldMk cId="3637828531" sldId="570"/>
            <ac:spMk id="16" creationId="{C05CBC3C-2E5A-4839-8B9B-2E5A6ADF0F58}"/>
          </ac:spMkLst>
        </pc:spChg>
        <pc:spChg chg="add del">
          <ac:chgData name="Brown, Tyechia C. (she/her/hers)" userId="5c9c5a27-0c26-4618-b326-e3888d7cb421" providerId="ADAL" clId="{FB78FE69-489D-4AA7-AD80-2F1253B44E3E}" dt="2023-11-28T19:08:19.031" v="372" actId="26606"/>
          <ac:spMkLst>
            <pc:docMk/>
            <pc:sldMk cId="3637828531" sldId="570"/>
            <ac:spMk id="17" creationId="{063BBA22-50EA-4C4D-BE05-F1CE4E63AA56}"/>
          </ac:spMkLst>
        </pc:spChg>
        <pc:spChg chg="add">
          <ac:chgData name="Brown, Tyechia C. (she/her/hers)" userId="5c9c5a27-0c26-4618-b326-e3888d7cb421" providerId="ADAL" clId="{FB78FE69-489D-4AA7-AD80-2F1253B44E3E}" dt="2023-11-28T19:17:56.063" v="589" actId="26606"/>
          <ac:spMkLst>
            <pc:docMk/>
            <pc:sldMk cId="3637828531" sldId="570"/>
            <ac:spMk id="18" creationId="{DB5B423A-57CC-4C58-AA26-8E2E862B03A0}"/>
          </ac:spMkLst>
        </pc:spChg>
        <pc:spChg chg="add del">
          <ac:chgData name="Brown, Tyechia C. (she/her/hers)" userId="5c9c5a27-0c26-4618-b326-e3888d7cb421" providerId="ADAL" clId="{FB78FE69-489D-4AA7-AD80-2F1253B44E3E}" dt="2023-11-28T19:08:23.161" v="374" actId="26606"/>
          <ac:spMkLst>
            <pc:docMk/>
            <pc:sldMk cId="3637828531" sldId="570"/>
            <ac:spMk id="19" creationId="{955A2079-FA98-4876-80F0-72364A7D2EA4}"/>
          </ac:spMkLst>
        </pc:spChg>
        <pc:spChg chg="add del">
          <ac:chgData name="Brown, Tyechia C. (she/her/hers)" userId="5c9c5a27-0c26-4618-b326-e3888d7cb421" providerId="ADAL" clId="{FB78FE69-489D-4AA7-AD80-2F1253B44E3E}" dt="2023-11-28T19:08:29.353" v="376" actId="26606"/>
          <ac:spMkLst>
            <pc:docMk/>
            <pc:sldMk cId="3637828531" sldId="570"/>
            <ac:spMk id="21" creationId="{BACC6370-2D7E-4714-9D71-7542949D7D5D}"/>
          </ac:spMkLst>
        </pc:spChg>
        <pc:spChg chg="add del">
          <ac:chgData name="Brown, Tyechia C. (she/her/hers)" userId="5c9c5a27-0c26-4618-b326-e3888d7cb421" providerId="ADAL" clId="{FB78FE69-489D-4AA7-AD80-2F1253B44E3E}" dt="2023-11-28T19:08:29.353" v="376" actId="26606"/>
          <ac:spMkLst>
            <pc:docMk/>
            <pc:sldMk cId="3637828531" sldId="570"/>
            <ac:spMk id="22" creationId="{F68B3F68-107C-434F-AA38-110D5EA91B85}"/>
          </ac:spMkLst>
        </pc:spChg>
        <pc:spChg chg="add del">
          <ac:chgData name="Brown, Tyechia C. (she/her/hers)" userId="5c9c5a27-0c26-4618-b326-e3888d7cb421" providerId="ADAL" clId="{FB78FE69-489D-4AA7-AD80-2F1253B44E3E}" dt="2023-11-28T19:08:29.353" v="376" actId="26606"/>
          <ac:spMkLst>
            <pc:docMk/>
            <pc:sldMk cId="3637828531" sldId="570"/>
            <ac:spMk id="23" creationId="{AAD0DBB9-1A4B-4391-81D4-CB19F9AB918A}"/>
          </ac:spMkLst>
        </pc:spChg>
        <pc:spChg chg="add del">
          <ac:chgData name="Brown, Tyechia C. (she/her/hers)" userId="5c9c5a27-0c26-4618-b326-e3888d7cb421" providerId="ADAL" clId="{FB78FE69-489D-4AA7-AD80-2F1253B44E3E}" dt="2023-11-28T19:08:29.353" v="376" actId="26606"/>
          <ac:spMkLst>
            <pc:docMk/>
            <pc:sldMk cId="3637828531" sldId="570"/>
            <ac:spMk id="24" creationId="{063BBA22-50EA-4C4D-BE05-F1CE4E63AA56}"/>
          </ac:spMkLst>
        </pc:spChg>
        <pc:graphicFrameChg chg="add del modGraphic">
          <ac:chgData name="Brown, Tyechia C. (she/her/hers)" userId="5c9c5a27-0c26-4618-b326-e3888d7cb421" providerId="ADAL" clId="{FB78FE69-489D-4AA7-AD80-2F1253B44E3E}" dt="2023-11-28T19:00:33.690" v="342" actId="1032"/>
          <ac:graphicFrameMkLst>
            <pc:docMk/>
            <pc:sldMk cId="3637828531" sldId="570"/>
            <ac:graphicFrameMk id="4" creationId="{35890FE4-F8FF-3135-6791-B41C08E8CD10}"/>
          </ac:graphicFrameMkLst>
        </pc:graphicFrameChg>
        <pc:graphicFrameChg chg="add del modGraphic">
          <ac:chgData name="Brown, Tyechia C. (she/her/hers)" userId="5c9c5a27-0c26-4618-b326-e3888d7cb421" providerId="ADAL" clId="{FB78FE69-489D-4AA7-AD80-2F1253B44E3E}" dt="2023-11-28T19:01:12.245" v="344" actId="1032"/>
          <ac:graphicFrameMkLst>
            <pc:docMk/>
            <pc:sldMk cId="3637828531" sldId="570"/>
            <ac:graphicFrameMk id="5" creationId="{A43B0291-E0A2-4F90-D7A9-96377671D8CE}"/>
          </ac:graphicFrameMkLst>
        </pc:graphicFrameChg>
        <pc:graphicFrameChg chg="add del mod modGraphic">
          <ac:chgData name="Brown, Tyechia C. (she/her/hers)" userId="5c9c5a27-0c26-4618-b326-e3888d7cb421" providerId="ADAL" clId="{FB78FE69-489D-4AA7-AD80-2F1253B44E3E}" dt="2023-11-28T19:15:32.449" v="576" actId="478"/>
          <ac:graphicFrameMkLst>
            <pc:docMk/>
            <pc:sldMk cId="3637828531" sldId="570"/>
            <ac:graphicFrameMk id="6" creationId="{3CF1E870-E57F-D954-ED8F-F08CFFBD3EBF}"/>
          </ac:graphicFrameMkLst>
        </pc:graphicFrameChg>
        <pc:graphicFrameChg chg="add mod modGraphic">
          <ac:chgData name="Brown, Tyechia C. (she/her/hers)" userId="5c9c5a27-0c26-4618-b326-e3888d7cb421" providerId="ADAL" clId="{FB78FE69-489D-4AA7-AD80-2F1253B44E3E}" dt="2023-12-01T17:55:43.410" v="1042" actId="20577"/>
          <ac:graphicFrameMkLst>
            <pc:docMk/>
            <pc:sldMk cId="3637828531" sldId="570"/>
            <ac:graphicFrameMk id="10" creationId="{F64179C7-CAEA-2AE6-CA14-4A2468477625}"/>
          </ac:graphicFrameMkLst>
        </pc:graphicFrameChg>
        <pc:picChg chg="add mod">
          <ac:chgData name="Brown, Tyechia C. (she/her/hers)" userId="5c9c5a27-0c26-4618-b326-e3888d7cb421" providerId="ADAL" clId="{FB78FE69-489D-4AA7-AD80-2F1253B44E3E}" dt="2023-11-28T19:47:48.006" v="798"/>
          <ac:picMkLst>
            <pc:docMk/>
            <pc:sldMk cId="3637828531" sldId="570"/>
            <ac:picMk id="20" creationId="{47D2C4A3-91AB-4856-6A30-92BA9BCA37CB}"/>
          </ac:picMkLst>
        </pc:picChg>
      </pc:sldChg>
      <pc:sldChg chg="del">
        <pc:chgData name="Brown, Tyechia C. (she/her/hers)" userId="5c9c5a27-0c26-4618-b326-e3888d7cb421" providerId="ADAL" clId="{FB78FE69-489D-4AA7-AD80-2F1253B44E3E}" dt="2023-11-27T20:30:29.572" v="61" actId="47"/>
        <pc:sldMkLst>
          <pc:docMk/>
          <pc:sldMk cId="3923455251" sldId="763"/>
        </pc:sldMkLst>
      </pc:sldChg>
      <pc:sldChg chg="del">
        <pc:chgData name="Brown, Tyechia C. (she/her/hers)" userId="5c9c5a27-0c26-4618-b326-e3888d7cb421" providerId="ADAL" clId="{FB78FE69-489D-4AA7-AD80-2F1253B44E3E}" dt="2023-11-27T20:30:29.572" v="61" actId="47"/>
        <pc:sldMkLst>
          <pc:docMk/>
          <pc:sldMk cId="2758142473" sldId="905996077"/>
        </pc:sldMkLst>
      </pc:sldChg>
      <pc:sldChg chg="del">
        <pc:chgData name="Brown, Tyechia C. (she/her/hers)" userId="5c9c5a27-0c26-4618-b326-e3888d7cb421" providerId="ADAL" clId="{FB78FE69-489D-4AA7-AD80-2F1253B44E3E}" dt="2023-11-27T20:28:13.043" v="42" actId="47"/>
        <pc:sldMkLst>
          <pc:docMk/>
          <pc:sldMk cId="2237891567" sldId="905996078"/>
        </pc:sldMkLst>
      </pc:sldChg>
      <pc:sldChg chg="del">
        <pc:chgData name="Brown, Tyechia C. (she/her/hers)" userId="5c9c5a27-0c26-4618-b326-e3888d7cb421" providerId="ADAL" clId="{FB78FE69-489D-4AA7-AD80-2F1253B44E3E}" dt="2023-11-27T20:30:29.572" v="61" actId="47"/>
        <pc:sldMkLst>
          <pc:docMk/>
          <pc:sldMk cId="4283947319" sldId="905996091"/>
        </pc:sldMkLst>
      </pc:sldChg>
      <pc:sldChg chg="del">
        <pc:chgData name="Brown, Tyechia C. (she/her/hers)" userId="5c9c5a27-0c26-4618-b326-e3888d7cb421" providerId="ADAL" clId="{FB78FE69-489D-4AA7-AD80-2F1253B44E3E}" dt="2023-11-27T20:30:29.572" v="61" actId="47"/>
        <pc:sldMkLst>
          <pc:docMk/>
          <pc:sldMk cId="933287253" sldId="905996092"/>
        </pc:sldMkLst>
      </pc:sldChg>
      <pc:sldChg chg="del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2853357251" sldId="905996106"/>
        </pc:sldMkLst>
      </pc:sldChg>
      <pc:sldChg chg="del">
        <pc:chgData name="Brown, Tyechia C. (she/her/hers)" userId="5c9c5a27-0c26-4618-b326-e3888d7cb421" providerId="ADAL" clId="{FB78FE69-489D-4AA7-AD80-2F1253B44E3E}" dt="2023-11-27T20:28:13.043" v="42" actId="47"/>
        <pc:sldMkLst>
          <pc:docMk/>
          <pc:sldMk cId="3047463258" sldId="905996107"/>
        </pc:sldMkLst>
      </pc:sldChg>
      <pc:sldChg chg="del">
        <pc:chgData name="Brown, Tyechia C. (she/her/hers)" userId="5c9c5a27-0c26-4618-b326-e3888d7cb421" providerId="ADAL" clId="{FB78FE69-489D-4AA7-AD80-2F1253B44E3E}" dt="2023-11-27T20:28:13.043" v="42" actId="47"/>
        <pc:sldMkLst>
          <pc:docMk/>
          <pc:sldMk cId="4052846880" sldId="905996108"/>
        </pc:sldMkLst>
      </pc:sldChg>
      <pc:sldChg chg="del">
        <pc:chgData name="Brown, Tyechia C. (she/her/hers)" userId="5c9c5a27-0c26-4618-b326-e3888d7cb421" providerId="ADAL" clId="{FB78FE69-489D-4AA7-AD80-2F1253B44E3E}" dt="2023-11-27T20:28:13.043" v="42" actId="47"/>
        <pc:sldMkLst>
          <pc:docMk/>
          <pc:sldMk cId="1903154789" sldId="905996109"/>
        </pc:sldMkLst>
      </pc:sldChg>
      <pc:sldChg chg="del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4179680166" sldId="905996110"/>
        </pc:sldMkLst>
      </pc:sldChg>
      <pc:sldChg chg="del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2634700950" sldId="905996111"/>
        </pc:sldMkLst>
      </pc:sldChg>
      <pc:sldChg chg="del">
        <pc:chgData name="Brown, Tyechia C. (she/her/hers)" userId="5c9c5a27-0c26-4618-b326-e3888d7cb421" providerId="ADAL" clId="{FB78FE69-489D-4AA7-AD80-2F1253B44E3E}" dt="2023-11-27T20:28:13.043" v="42" actId="47"/>
        <pc:sldMkLst>
          <pc:docMk/>
          <pc:sldMk cId="1452909024" sldId="905996112"/>
        </pc:sldMkLst>
      </pc:sldChg>
      <pc:sldChg chg="del">
        <pc:chgData name="Brown, Tyechia C. (she/her/hers)" userId="5c9c5a27-0c26-4618-b326-e3888d7cb421" providerId="ADAL" clId="{FB78FE69-489D-4AA7-AD80-2F1253B44E3E}" dt="2023-11-27T20:31:20.667" v="65" actId="47"/>
        <pc:sldMkLst>
          <pc:docMk/>
          <pc:sldMk cId="2961773469" sldId="905996113"/>
        </pc:sldMkLst>
      </pc:sldChg>
      <pc:sldChg chg="del">
        <pc:chgData name="Brown, Tyechia C. (she/her/hers)" userId="5c9c5a27-0c26-4618-b326-e3888d7cb421" providerId="ADAL" clId="{FB78FE69-489D-4AA7-AD80-2F1253B44E3E}" dt="2023-11-27T20:31:11.097" v="63" actId="47"/>
        <pc:sldMkLst>
          <pc:docMk/>
          <pc:sldMk cId="926547638" sldId="905996114"/>
        </pc:sldMkLst>
      </pc:sldChg>
      <pc:sldChg chg="del">
        <pc:chgData name="Brown, Tyechia C. (she/her/hers)" userId="5c9c5a27-0c26-4618-b326-e3888d7cb421" providerId="ADAL" clId="{FB78FE69-489D-4AA7-AD80-2F1253B44E3E}" dt="2023-11-27T20:31:08.477" v="62" actId="47"/>
        <pc:sldMkLst>
          <pc:docMk/>
          <pc:sldMk cId="415662521" sldId="905996115"/>
        </pc:sldMkLst>
      </pc:sldChg>
      <pc:sldChg chg="modSp mod">
        <pc:chgData name="Brown, Tyechia C. (she/her/hers)" userId="5c9c5a27-0c26-4618-b326-e3888d7cb421" providerId="ADAL" clId="{FB78FE69-489D-4AA7-AD80-2F1253B44E3E}" dt="2023-11-28T19:29:22.660" v="628" actId="255"/>
        <pc:sldMkLst>
          <pc:docMk/>
          <pc:sldMk cId="2486610025" sldId="905996116"/>
        </pc:sldMkLst>
        <pc:spChg chg="mod">
          <ac:chgData name="Brown, Tyechia C. (she/her/hers)" userId="5c9c5a27-0c26-4618-b326-e3888d7cb421" providerId="ADAL" clId="{FB78FE69-489D-4AA7-AD80-2F1253B44E3E}" dt="2023-11-28T19:29:22.660" v="628" actId="255"/>
          <ac:spMkLst>
            <pc:docMk/>
            <pc:sldMk cId="2486610025" sldId="905996116"/>
            <ac:spMk id="3" creationId="{F4288842-4435-9BEE-52BE-B17FC59A8C6C}"/>
          </ac:spMkLst>
        </pc:spChg>
      </pc:sldChg>
      <pc:sldChg chg="del">
        <pc:chgData name="Brown, Tyechia C. (she/her/hers)" userId="5c9c5a27-0c26-4618-b326-e3888d7cb421" providerId="ADAL" clId="{FB78FE69-489D-4AA7-AD80-2F1253B44E3E}" dt="2023-11-27T20:31:12.190" v="64" actId="47"/>
        <pc:sldMkLst>
          <pc:docMk/>
          <pc:sldMk cId="4138740379" sldId="905996117"/>
        </pc:sldMkLst>
      </pc:sldChg>
      <pc:sldChg chg="del">
        <pc:chgData name="Brown, Tyechia C. (she/her/hers)" userId="5c9c5a27-0c26-4618-b326-e3888d7cb421" providerId="ADAL" clId="{FB78FE69-489D-4AA7-AD80-2F1253B44E3E}" dt="2023-11-27T20:28:13.043" v="42" actId="47"/>
        <pc:sldMkLst>
          <pc:docMk/>
          <pc:sldMk cId="757617253" sldId="905996119"/>
        </pc:sldMkLst>
      </pc:sldChg>
      <pc:sldChg chg="addSp modSp mod modNotesTx">
        <pc:chgData name="Brown, Tyechia C. (she/her/hers)" userId="5c9c5a27-0c26-4618-b326-e3888d7cb421" providerId="ADAL" clId="{FB78FE69-489D-4AA7-AD80-2F1253B44E3E}" dt="2023-11-28T20:01:18.131" v="869" actId="962"/>
        <pc:sldMkLst>
          <pc:docMk/>
          <pc:sldMk cId="1012949414" sldId="905996121"/>
        </pc:sldMkLst>
        <pc:spChg chg="mod">
          <ac:chgData name="Brown, Tyechia C. (she/her/hers)" userId="5c9c5a27-0c26-4618-b326-e3888d7cb421" providerId="ADAL" clId="{FB78FE69-489D-4AA7-AD80-2F1253B44E3E}" dt="2023-11-27T20:28:41.674" v="52" actId="20577"/>
          <ac:spMkLst>
            <pc:docMk/>
            <pc:sldMk cId="1012949414" sldId="905996121"/>
            <ac:spMk id="2" creationId="{69298934-C56E-ECDE-C800-16F87DB2522E}"/>
          </ac:spMkLst>
        </pc:spChg>
        <pc:spChg chg="mod">
          <ac:chgData name="Brown, Tyechia C. (she/her/hers)" userId="5c9c5a27-0c26-4618-b326-e3888d7cb421" providerId="ADAL" clId="{FB78FE69-489D-4AA7-AD80-2F1253B44E3E}" dt="2023-11-28T13:55:07.749" v="131" actId="5793"/>
          <ac:spMkLst>
            <pc:docMk/>
            <pc:sldMk cId="1012949414" sldId="905996121"/>
            <ac:spMk id="3" creationId="{265B3AC1-996A-57FB-BAC1-A46431168487}"/>
          </ac:spMkLst>
        </pc:spChg>
        <pc:picChg chg="add mod">
          <ac:chgData name="Brown, Tyechia C. (she/her/hers)" userId="5c9c5a27-0c26-4618-b326-e3888d7cb421" providerId="ADAL" clId="{FB78FE69-489D-4AA7-AD80-2F1253B44E3E}" dt="2023-11-28T20:01:18.131" v="869" actId="962"/>
          <ac:picMkLst>
            <pc:docMk/>
            <pc:sldMk cId="1012949414" sldId="905996121"/>
            <ac:picMk id="5" creationId="{BB87FAEC-4E33-FF56-1F36-6F90D926A205}"/>
          </ac:picMkLst>
        </pc:picChg>
      </pc:sldChg>
      <pc:sldChg chg="del">
        <pc:chgData name="Brown, Tyechia C. (she/her/hers)" userId="5c9c5a27-0c26-4618-b326-e3888d7cb421" providerId="ADAL" clId="{FB78FE69-489D-4AA7-AD80-2F1253B44E3E}" dt="2023-11-27T20:27:02.592" v="41" actId="47"/>
        <pc:sldMkLst>
          <pc:docMk/>
          <pc:sldMk cId="2945388381" sldId="905996122"/>
        </pc:sldMkLst>
      </pc:sldChg>
      <pc:sldChg chg="addSp modSp add mod ord">
        <pc:chgData name="Brown, Tyechia C. (she/her/hers)" userId="5c9c5a27-0c26-4618-b326-e3888d7cb421" providerId="ADAL" clId="{FB78FE69-489D-4AA7-AD80-2F1253B44E3E}" dt="2023-11-27T20:43:47.514" v="122" actId="962"/>
        <pc:sldMkLst>
          <pc:docMk/>
          <pc:sldMk cId="3959629903" sldId="905996122"/>
        </pc:sldMkLst>
        <pc:spChg chg="mod">
          <ac:chgData name="Brown, Tyechia C. (she/her/hers)" userId="5c9c5a27-0c26-4618-b326-e3888d7cb421" providerId="ADAL" clId="{FB78FE69-489D-4AA7-AD80-2F1253B44E3E}" dt="2023-11-27T20:38:47.770" v="73" actId="20577"/>
          <ac:spMkLst>
            <pc:docMk/>
            <pc:sldMk cId="3959629903" sldId="905996122"/>
            <ac:spMk id="2" creationId="{69298934-C56E-ECDE-C800-16F87DB2522E}"/>
          </ac:spMkLst>
        </pc:spChg>
        <pc:spChg chg="mod">
          <ac:chgData name="Brown, Tyechia C. (she/her/hers)" userId="5c9c5a27-0c26-4618-b326-e3888d7cb421" providerId="ADAL" clId="{FB78FE69-489D-4AA7-AD80-2F1253B44E3E}" dt="2023-11-27T20:39:07.230" v="108" actId="20577"/>
          <ac:spMkLst>
            <pc:docMk/>
            <pc:sldMk cId="3959629903" sldId="905996122"/>
            <ac:spMk id="3" creationId="{265B3AC1-996A-57FB-BAC1-A46431168487}"/>
          </ac:spMkLst>
        </pc:spChg>
        <pc:picChg chg="add mod">
          <ac:chgData name="Brown, Tyechia C. (she/her/hers)" userId="5c9c5a27-0c26-4618-b326-e3888d7cb421" providerId="ADAL" clId="{FB78FE69-489D-4AA7-AD80-2F1253B44E3E}" dt="2023-11-27T20:43:47.514" v="122" actId="962"/>
          <ac:picMkLst>
            <pc:docMk/>
            <pc:sldMk cId="3959629903" sldId="905996122"/>
            <ac:picMk id="5" creationId="{EC322DDE-5CB7-112F-FF83-4DEE4F0A8A88}"/>
          </ac:picMkLst>
        </pc:picChg>
      </pc:sldChg>
      <pc:sldChg chg="add modNotesTx">
        <pc:chgData name="Brown, Tyechia C. (she/her/hers)" userId="5c9c5a27-0c26-4618-b326-e3888d7cb421" providerId="ADAL" clId="{FB78FE69-489D-4AA7-AD80-2F1253B44E3E}" dt="2023-11-28T16:45:28.737" v="282" actId="6549"/>
        <pc:sldMkLst>
          <pc:docMk/>
          <pc:sldMk cId="4183723037" sldId="905996123"/>
        </pc:sldMkLst>
      </pc:sldChg>
      <pc:sldChg chg="addSp delSp modSp add mod setBg modNotesTx">
        <pc:chgData name="Brown, Tyechia C. (she/her/hers)" userId="5c9c5a27-0c26-4618-b326-e3888d7cb421" providerId="ADAL" clId="{FB78FE69-489D-4AA7-AD80-2F1253B44E3E}" dt="2023-11-30T17:23:36.567" v="879" actId="20577"/>
        <pc:sldMkLst>
          <pc:docMk/>
          <pc:sldMk cId="2312013971" sldId="905996124"/>
        </pc:sldMkLst>
        <pc:spChg chg="mod">
          <ac:chgData name="Brown, Tyechia C. (she/her/hers)" userId="5c9c5a27-0c26-4618-b326-e3888d7cb421" providerId="ADAL" clId="{FB78FE69-489D-4AA7-AD80-2F1253B44E3E}" dt="2023-11-28T19:44:56.874" v="796" actId="26606"/>
          <ac:spMkLst>
            <pc:docMk/>
            <pc:sldMk cId="2312013971" sldId="905996124"/>
            <ac:spMk id="2" creationId="{E4875082-4F9A-42FD-8559-251276CEA9BF}"/>
          </ac:spMkLst>
        </pc:spChg>
        <pc:spChg chg="add del">
          <ac:chgData name="Brown, Tyechia C. (she/her/hers)" userId="5c9c5a27-0c26-4618-b326-e3888d7cb421" providerId="ADAL" clId="{FB78FE69-489D-4AA7-AD80-2F1253B44E3E}" dt="2023-11-28T19:20:10.900" v="602" actId="26606"/>
          <ac:spMkLst>
            <pc:docMk/>
            <pc:sldMk cId="2312013971" sldId="905996124"/>
            <ac:spMk id="3" creationId="{03F6CB29-73FE-4850-ADD8-19687A5C12F2}"/>
          </ac:spMkLst>
        </pc:spChg>
        <pc:spChg chg="add del mod">
          <ac:chgData name="Brown, Tyechia C. (she/her/hers)" userId="5c9c5a27-0c26-4618-b326-e3888d7cb421" providerId="ADAL" clId="{FB78FE69-489D-4AA7-AD80-2F1253B44E3E}" dt="2023-11-28T19:44:56.874" v="796" actId="26606"/>
          <ac:spMkLst>
            <pc:docMk/>
            <pc:sldMk cId="2312013971" sldId="905996124"/>
            <ac:spMk id="7" creationId="{B2C7C9AC-0B83-D43C-F1EA-98532DB45E48}"/>
          </ac:spMkLst>
        </pc:spChg>
        <pc:spChg chg="add del">
          <ac:chgData name="Brown, Tyechia C. (she/her/hers)" userId="5c9c5a27-0c26-4618-b326-e3888d7cb421" providerId="ADAL" clId="{FB78FE69-489D-4AA7-AD80-2F1253B44E3E}" dt="2023-11-28T19:19:20.151" v="593" actId="26606"/>
          <ac:spMkLst>
            <pc:docMk/>
            <pc:sldMk cId="2312013971" sldId="905996124"/>
            <ac:spMk id="8" creationId="{100EDD19-6802-4EC3-95CE-CFFAB042CFD6}"/>
          </ac:spMkLst>
        </pc:spChg>
        <pc:spChg chg="add del">
          <ac:chgData name="Brown, Tyechia C. (she/her/hers)" userId="5c9c5a27-0c26-4618-b326-e3888d7cb421" providerId="ADAL" clId="{FB78FE69-489D-4AA7-AD80-2F1253B44E3E}" dt="2023-11-28T19:19:40.751" v="595" actId="26606"/>
          <ac:spMkLst>
            <pc:docMk/>
            <pc:sldMk cId="2312013971" sldId="905996124"/>
            <ac:spMk id="9" creationId="{BACC6370-2D7E-4714-9D71-7542949D7D5D}"/>
          </ac:spMkLst>
        </pc:spChg>
        <pc:spChg chg="add del">
          <ac:chgData name="Brown, Tyechia C. (she/her/hers)" userId="5c9c5a27-0c26-4618-b326-e3888d7cb421" providerId="ADAL" clId="{FB78FE69-489D-4AA7-AD80-2F1253B44E3E}" dt="2023-11-28T19:19:05.256" v="591" actId="26606"/>
          <ac:spMkLst>
            <pc:docMk/>
            <pc:sldMk cId="2312013971" sldId="905996124"/>
            <ac:spMk id="10" creationId="{B50AB553-2A96-4A92-96F2-93548E096954}"/>
          </ac:spMkLst>
        </pc:spChg>
        <pc:spChg chg="add del">
          <ac:chgData name="Brown, Tyechia C. (she/her/hers)" userId="5c9c5a27-0c26-4618-b326-e3888d7cb421" providerId="ADAL" clId="{FB78FE69-489D-4AA7-AD80-2F1253B44E3E}" dt="2023-11-28T19:19:40.751" v="595" actId="26606"/>
          <ac:spMkLst>
            <pc:docMk/>
            <pc:sldMk cId="2312013971" sldId="905996124"/>
            <ac:spMk id="11" creationId="{256B2C21-A230-48C0-8DF1-C46611373C44}"/>
          </ac:spMkLst>
        </pc:spChg>
        <pc:spChg chg="add del">
          <ac:chgData name="Brown, Tyechia C. (she/her/hers)" userId="5c9c5a27-0c26-4618-b326-e3888d7cb421" providerId="ADAL" clId="{FB78FE69-489D-4AA7-AD80-2F1253B44E3E}" dt="2023-11-28T19:19:20.151" v="593" actId="26606"/>
          <ac:spMkLst>
            <pc:docMk/>
            <pc:sldMk cId="2312013971" sldId="905996124"/>
            <ac:spMk id="12" creationId="{DB17E863-922E-4C26-BD64-E8FD41D28661}"/>
          </ac:spMkLst>
        </pc:spChg>
        <pc:spChg chg="add del">
          <ac:chgData name="Brown, Tyechia C. (she/her/hers)" userId="5c9c5a27-0c26-4618-b326-e3888d7cb421" providerId="ADAL" clId="{FB78FE69-489D-4AA7-AD80-2F1253B44E3E}" dt="2023-11-28T19:19:20.151" v="593" actId="26606"/>
          <ac:spMkLst>
            <pc:docMk/>
            <pc:sldMk cId="2312013971" sldId="905996124"/>
            <ac:spMk id="13" creationId="{03F6CB29-73FE-4850-ADD8-19687A5C12F2}"/>
          </ac:spMkLst>
        </pc:spChg>
        <pc:spChg chg="add del">
          <ac:chgData name="Brown, Tyechia C. (she/her/hers)" userId="5c9c5a27-0c26-4618-b326-e3888d7cb421" providerId="ADAL" clId="{FB78FE69-489D-4AA7-AD80-2F1253B44E3E}" dt="2023-11-28T19:19:56.532" v="599" actId="26606"/>
          <ac:spMkLst>
            <pc:docMk/>
            <pc:sldMk cId="2312013971" sldId="905996124"/>
            <ac:spMk id="14" creationId="{375E0459-6403-40CD-989D-56A4407CA12E}"/>
          </ac:spMkLst>
        </pc:spChg>
        <pc:spChg chg="add del">
          <ac:chgData name="Brown, Tyechia C. (she/her/hers)" userId="5c9c5a27-0c26-4618-b326-e3888d7cb421" providerId="ADAL" clId="{FB78FE69-489D-4AA7-AD80-2F1253B44E3E}" dt="2023-11-28T19:19:40.751" v="595" actId="26606"/>
          <ac:spMkLst>
            <pc:docMk/>
            <pc:sldMk cId="2312013971" sldId="905996124"/>
            <ac:spMk id="15" creationId="{3150CB11-0C61-439E-910F-5787759E72A0}"/>
          </ac:spMkLst>
        </pc:spChg>
        <pc:spChg chg="add del">
          <ac:chgData name="Brown, Tyechia C. (she/her/hers)" userId="5c9c5a27-0c26-4618-b326-e3888d7cb421" providerId="ADAL" clId="{FB78FE69-489D-4AA7-AD80-2F1253B44E3E}" dt="2023-11-28T19:19:40.751" v="595" actId="26606"/>
          <ac:spMkLst>
            <pc:docMk/>
            <pc:sldMk cId="2312013971" sldId="905996124"/>
            <ac:spMk id="16" creationId="{3847E18C-932D-4C95-AABA-FEC7C9499AD7}"/>
          </ac:spMkLst>
        </pc:spChg>
        <pc:spChg chg="add del">
          <ac:chgData name="Brown, Tyechia C. (she/her/hers)" userId="5c9c5a27-0c26-4618-b326-e3888d7cb421" providerId="ADAL" clId="{FB78FE69-489D-4AA7-AD80-2F1253B44E3E}" dt="2023-11-28T19:19:40.751" v="595" actId="26606"/>
          <ac:spMkLst>
            <pc:docMk/>
            <pc:sldMk cId="2312013971" sldId="905996124"/>
            <ac:spMk id="17" creationId="{43F8A58B-5155-44CE-A5FF-7647B47D0A7A}"/>
          </ac:spMkLst>
        </pc:spChg>
        <pc:spChg chg="add del">
          <ac:chgData name="Brown, Tyechia C. (she/her/hers)" userId="5c9c5a27-0c26-4618-b326-e3888d7cb421" providerId="ADAL" clId="{FB78FE69-489D-4AA7-AD80-2F1253B44E3E}" dt="2023-11-28T19:19:40.751" v="595" actId="26606"/>
          <ac:spMkLst>
            <pc:docMk/>
            <pc:sldMk cId="2312013971" sldId="905996124"/>
            <ac:spMk id="19" creationId="{443F2ACA-E6D6-4028-82DD-F03C262D5DE6}"/>
          </ac:spMkLst>
        </pc:spChg>
        <pc:spChg chg="add del">
          <ac:chgData name="Brown, Tyechia C. (she/her/hers)" userId="5c9c5a27-0c26-4618-b326-e3888d7cb421" providerId="ADAL" clId="{FB78FE69-489D-4AA7-AD80-2F1253B44E3E}" dt="2023-11-28T19:19:49.449" v="597" actId="26606"/>
          <ac:spMkLst>
            <pc:docMk/>
            <pc:sldMk cId="2312013971" sldId="905996124"/>
            <ac:spMk id="21" creationId="{6C4028FD-8BAA-4A19-BFDE-594D991B7552}"/>
          </ac:spMkLst>
        </pc:spChg>
        <pc:spChg chg="add del">
          <ac:chgData name="Brown, Tyechia C. (she/her/hers)" userId="5c9c5a27-0c26-4618-b326-e3888d7cb421" providerId="ADAL" clId="{FB78FE69-489D-4AA7-AD80-2F1253B44E3E}" dt="2023-11-28T19:19:56.532" v="599" actId="26606"/>
          <ac:spMkLst>
            <pc:docMk/>
            <pc:sldMk cId="2312013971" sldId="905996124"/>
            <ac:spMk id="24" creationId="{1B15ED52-F352-441B-82BF-E0EA34836D08}"/>
          </ac:spMkLst>
        </pc:spChg>
        <pc:spChg chg="add del">
          <ac:chgData name="Brown, Tyechia C. (she/her/hers)" userId="5c9c5a27-0c26-4618-b326-e3888d7cb421" providerId="ADAL" clId="{FB78FE69-489D-4AA7-AD80-2F1253B44E3E}" dt="2023-11-28T19:19:56.532" v="599" actId="26606"/>
          <ac:spMkLst>
            <pc:docMk/>
            <pc:sldMk cId="2312013971" sldId="905996124"/>
            <ac:spMk id="25" creationId="{3B2E3793-BFE6-45A2-9B7B-E18844431C99}"/>
          </ac:spMkLst>
        </pc:spChg>
        <pc:spChg chg="add del">
          <ac:chgData name="Brown, Tyechia C. (she/her/hers)" userId="5c9c5a27-0c26-4618-b326-e3888d7cb421" providerId="ADAL" clId="{FB78FE69-489D-4AA7-AD80-2F1253B44E3E}" dt="2023-11-28T19:19:56.532" v="599" actId="26606"/>
          <ac:spMkLst>
            <pc:docMk/>
            <pc:sldMk cId="2312013971" sldId="905996124"/>
            <ac:spMk id="26" creationId="{BC4C4868-CB8F-4AF9-9CDB-8108F2C19B67}"/>
          </ac:spMkLst>
        </pc:spChg>
        <pc:spChg chg="add del">
          <ac:chgData name="Brown, Tyechia C. (she/her/hers)" userId="5c9c5a27-0c26-4618-b326-e3888d7cb421" providerId="ADAL" clId="{FB78FE69-489D-4AA7-AD80-2F1253B44E3E}" dt="2023-11-28T19:19:56.532" v="599" actId="26606"/>
          <ac:spMkLst>
            <pc:docMk/>
            <pc:sldMk cId="2312013971" sldId="905996124"/>
            <ac:spMk id="27" creationId="{53E5B1A8-3AC9-4BD1-9BBC-78CA94F2D1BA}"/>
          </ac:spMkLst>
        </pc:spChg>
        <pc:spChg chg="add del">
          <ac:chgData name="Brown, Tyechia C. (she/her/hers)" userId="5c9c5a27-0c26-4618-b326-e3888d7cb421" providerId="ADAL" clId="{FB78FE69-489D-4AA7-AD80-2F1253B44E3E}" dt="2023-11-28T19:19:56.532" v="599" actId="26606"/>
          <ac:spMkLst>
            <pc:docMk/>
            <pc:sldMk cId="2312013971" sldId="905996124"/>
            <ac:spMk id="28" creationId="{03F6CB29-73FE-4850-ADD8-19687A5C12F2}"/>
          </ac:spMkLst>
        </pc:spChg>
        <pc:spChg chg="add del">
          <ac:chgData name="Brown, Tyechia C. (she/her/hers)" userId="5c9c5a27-0c26-4618-b326-e3888d7cb421" providerId="ADAL" clId="{FB78FE69-489D-4AA7-AD80-2F1253B44E3E}" dt="2023-11-28T19:20:10.815" v="601" actId="26606"/>
          <ac:spMkLst>
            <pc:docMk/>
            <pc:sldMk cId="2312013971" sldId="905996124"/>
            <ac:spMk id="30" creationId="{BACC6370-2D7E-4714-9D71-7542949D7D5D}"/>
          </ac:spMkLst>
        </pc:spChg>
        <pc:spChg chg="add del">
          <ac:chgData name="Brown, Tyechia C. (she/her/hers)" userId="5c9c5a27-0c26-4618-b326-e3888d7cb421" providerId="ADAL" clId="{FB78FE69-489D-4AA7-AD80-2F1253B44E3E}" dt="2023-11-28T19:20:10.815" v="601" actId="26606"/>
          <ac:spMkLst>
            <pc:docMk/>
            <pc:sldMk cId="2312013971" sldId="905996124"/>
            <ac:spMk id="31" creationId="{F68B3F68-107C-434F-AA38-110D5EA91B85}"/>
          </ac:spMkLst>
        </pc:spChg>
        <pc:spChg chg="add del">
          <ac:chgData name="Brown, Tyechia C. (she/her/hers)" userId="5c9c5a27-0c26-4618-b326-e3888d7cb421" providerId="ADAL" clId="{FB78FE69-489D-4AA7-AD80-2F1253B44E3E}" dt="2023-11-28T19:20:10.815" v="601" actId="26606"/>
          <ac:spMkLst>
            <pc:docMk/>
            <pc:sldMk cId="2312013971" sldId="905996124"/>
            <ac:spMk id="32" creationId="{AAD0DBB9-1A4B-4391-81D4-CB19F9AB918A}"/>
          </ac:spMkLst>
        </pc:spChg>
        <pc:spChg chg="add del">
          <ac:chgData name="Brown, Tyechia C. (she/her/hers)" userId="5c9c5a27-0c26-4618-b326-e3888d7cb421" providerId="ADAL" clId="{FB78FE69-489D-4AA7-AD80-2F1253B44E3E}" dt="2023-11-28T19:20:10.815" v="601" actId="26606"/>
          <ac:spMkLst>
            <pc:docMk/>
            <pc:sldMk cId="2312013971" sldId="905996124"/>
            <ac:spMk id="33" creationId="{063BBA22-50EA-4C4D-BE05-F1CE4E63AA56}"/>
          </ac:spMkLst>
        </pc:spChg>
        <pc:spChg chg="add del">
          <ac:chgData name="Brown, Tyechia C. (she/her/hers)" userId="5c9c5a27-0c26-4618-b326-e3888d7cb421" providerId="ADAL" clId="{FB78FE69-489D-4AA7-AD80-2F1253B44E3E}" dt="2023-11-28T19:44:56.874" v="796" actId="26606"/>
          <ac:spMkLst>
            <pc:docMk/>
            <pc:sldMk cId="2312013971" sldId="905996124"/>
            <ac:spMk id="36" creationId="{6C4028FD-8BAA-4A19-BFDE-594D991B7552}"/>
          </ac:spMkLst>
        </pc:spChg>
        <pc:spChg chg="add del">
          <ac:chgData name="Brown, Tyechia C. (she/her/hers)" userId="5c9c5a27-0c26-4618-b326-e3888d7cb421" providerId="ADAL" clId="{FB78FE69-489D-4AA7-AD80-2F1253B44E3E}" dt="2023-11-28T19:44:14.817" v="781" actId="26606"/>
          <ac:spMkLst>
            <pc:docMk/>
            <pc:sldMk cId="2312013971" sldId="905996124"/>
            <ac:spMk id="42" creationId="{35DB3719-6FDC-4E5D-891D-FF40B7300F64}"/>
          </ac:spMkLst>
        </pc:spChg>
        <pc:spChg chg="add del">
          <ac:chgData name="Brown, Tyechia C. (she/her/hers)" userId="5c9c5a27-0c26-4618-b326-e3888d7cb421" providerId="ADAL" clId="{FB78FE69-489D-4AA7-AD80-2F1253B44E3E}" dt="2023-11-28T19:44:14.817" v="781" actId="26606"/>
          <ac:spMkLst>
            <pc:docMk/>
            <pc:sldMk cId="2312013971" sldId="905996124"/>
            <ac:spMk id="44" creationId="{E0CBAC23-2E3F-4A90-BA59-F8299F6A5439}"/>
          </ac:spMkLst>
        </pc:spChg>
        <pc:spChg chg="add del">
          <ac:chgData name="Brown, Tyechia C. (she/her/hers)" userId="5c9c5a27-0c26-4618-b326-e3888d7cb421" providerId="ADAL" clId="{FB78FE69-489D-4AA7-AD80-2F1253B44E3E}" dt="2023-11-28T19:44:20.559" v="783" actId="26606"/>
          <ac:spMkLst>
            <pc:docMk/>
            <pc:sldMk cId="2312013971" sldId="905996124"/>
            <ac:spMk id="46" creationId="{AAD0DBB9-1A4B-4391-81D4-CB19F9AB918A}"/>
          </ac:spMkLst>
        </pc:spChg>
        <pc:spChg chg="add del">
          <ac:chgData name="Brown, Tyechia C. (she/her/hers)" userId="5c9c5a27-0c26-4618-b326-e3888d7cb421" providerId="ADAL" clId="{FB78FE69-489D-4AA7-AD80-2F1253B44E3E}" dt="2023-11-28T19:44:20.559" v="783" actId="26606"/>
          <ac:spMkLst>
            <pc:docMk/>
            <pc:sldMk cId="2312013971" sldId="905996124"/>
            <ac:spMk id="47" creationId="{BACC6370-2D7E-4714-9D71-7542949D7D5D}"/>
          </ac:spMkLst>
        </pc:spChg>
        <pc:spChg chg="add del">
          <ac:chgData name="Brown, Tyechia C. (she/her/hers)" userId="5c9c5a27-0c26-4618-b326-e3888d7cb421" providerId="ADAL" clId="{FB78FE69-489D-4AA7-AD80-2F1253B44E3E}" dt="2023-11-28T19:44:20.559" v="783" actId="26606"/>
          <ac:spMkLst>
            <pc:docMk/>
            <pc:sldMk cId="2312013971" sldId="905996124"/>
            <ac:spMk id="48" creationId="{063BBA22-50EA-4C4D-BE05-F1CE4E63AA56}"/>
          </ac:spMkLst>
        </pc:spChg>
        <pc:spChg chg="add del">
          <ac:chgData name="Brown, Tyechia C. (she/her/hers)" userId="5c9c5a27-0c26-4618-b326-e3888d7cb421" providerId="ADAL" clId="{FB78FE69-489D-4AA7-AD80-2F1253B44E3E}" dt="2023-11-28T19:44:20.559" v="783" actId="26606"/>
          <ac:spMkLst>
            <pc:docMk/>
            <pc:sldMk cId="2312013971" sldId="905996124"/>
            <ac:spMk id="49" creationId="{F68B3F68-107C-434F-AA38-110D5EA91B85}"/>
          </ac:spMkLst>
        </pc:spChg>
        <pc:spChg chg="add del">
          <ac:chgData name="Brown, Tyechia C. (she/her/hers)" userId="5c9c5a27-0c26-4618-b326-e3888d7cb421" providerId="ADAL" clId="{FB78FE69-489D-4AA7-AD80-2F1253B44E3E}" dt="2023-11-28T19:44:27.885" v="785" actId="26606"/>
          <ac:spMkLst>
            <pc:docMk/>
            <pc:sldMk cId="2312013971" sldId="905996124"/>
            <ac:spMk id="52" creationId="{35DB3719-6FDC-4E5D-891D-FF40B7300F64}"/>
          </ac:spMkLst>
        </pc:spChg>
        <pc:spChg chg="add del">
          <ac:chgData name="Brown, Tyechia C. (she/her/hers)" userId="5c9c5a27-0c26-4618-b326-e3888d7cb421" providerId="ADAL" clId="{FB78FE69-489D-4AA7-AD80-2F1253B44E3E}" dt="2023-11-28T19:44:27.885" v="785" actId="26606"/>
          <ac:spMkLst>
            <pc:docMk/>
            <pc:sldMk cId="2312013971" sldId="905996124"/>
            <ac:spMk id="53" creationId="{E0CBAC23-2E3F-4A90-BA59-F8299F6A5439}"/>
          </ac:spMkLst>
        </pc:spChg>
        <pc:spChg chg="add del">
          <ac:chgData name="Brown, Tyechia C. (she/her/hers)" userId="5c9c5a27-0c26-4618-b326-e3888d7cb421" providerId="ADAL" clId="{FB78FE69-489D-4AA7-AD80-2F1253B44E3E}" dt="2023-11-28T19:44:39.976" v="787" actId="26606"/>
          <ac:spMkLst>
            <pc:docMk/>
            <pc:sldMk cId="2312013971" sldId="905996124"/>
            <ac:spMk id="56" creationId="{BACC6370-2D7E-4714-9D71-7542949D7D5D}"/>
          </ac:spMkLst>
        </pc:spChg>
        <pc:spChg chg="add del">
          <ac:chgData name="Brown, Tyechia C. (she/her/hers)" userId="5c9c5a27-0c26-4618-b326-e3888d7cb421" providerId="ADAL" clId="{FB78FE69-489D-4AA7-AD80-2F1253B44E3E}" dt="2023-11-28T19:44:39.976" v="787" actId="26606"/>
          <ac:spMkLst>
            <pc:docMk/>
            <pc:sldMk cId="2312013971" sldId="905996124"/>
            <ac:spMk id="57" creationId="{F68B3F68-107C-434F-AA38-110D5EA91B85}"/>
          </ac:spMkLst>
        </pc:spChg>
        <pc:spChg chg="add del">
          <ac:chgData name="Brown, Tyechia C. (she/her/hers)" userId="5c9c5a27-0c26-4618-b326-e3888d7cb421" providerId="ADAL" clId="{FB78FE69-489D-4AA7-AD80-2F1253B44E3E}" dt="2023-11-28T19:44:39.976" v="787" actId="26606"/>
          <ac:spMkLst>
            <pc:docMk/>
            <pc:sldMk cId="2312013971" sldId="905996124"/>
            <ac:spMk id="58" creationId="{AAD0DBB9-1A4B-4391-81D4-CB19F9AB918A}"/>
          </ac:spMkLst>
        </pc:spChg>
        <pc:spChg chg="add del">
          <ac:chgData name="Brown, Tyechia C. (she/her/hers)" userId="5c9c5a27-0c26-4618-b326-e3888d7cb421" providerId="ADAL" clId="{FB78FE69-489D-4AA7-AD80-2F1253B44E3E}" dt="2023-11-28T19:44:39.976" v="787" actId="26606"/>
          <ac:spMkLst>
            <pc:docMk/>
            <pc:sldMk cId="2312013971" sldId="905996124"/>
            <ac:spMk id="59" creationId="{063BBA22-50EA-4C4D-BE05-F1CE4E63AA56}"/>
          </ac:spMkLst>
        </pc:spChg>
        <pc:spChg chg="add del">
          <ac:chgData name="Brown, Tyechia C. (she/her/hers)" userId="5c9c5a27-0c26-4618-b326-e3888d7cb421" providerId="ADAL" clId="{FB78FE69-489D-4AA7-AD80-2F1253B44E3E}" dt="2023-11-28T19:44:52.072" v="789" actId="26606"/>
          <ac:spMkLst>
            <pc:docMk/>
            <pc:sldMk cId="2312013971" sldId="905996124"/>
            <ac:spMk id="62" creationId="{7517A47C-B2E5-4B79-8061-D74B1311AF6E}"/>
          </ac:spMkLst>
        </pc:spChg>
        <pc:spChg chg="add del">
          <ac:chgData name="Brown, Tyechia C. (she/her/hers)" userId="5c9c5a27-0c26-4618-b326-e3888d7cb421" providerId="ADAL" clId="{FB78FE69-489D-4AA7-AD80-2F1253B44E3E}" dt="2023-11-28T19:44:52.072" v="789" actId="26606"/>
          <ac:spMkLst>
            <pc:docMk/>
            <pc:sldMk cId="2312013971" sldId="905996124"/>
            <ac:spMk id="63" creationId="{C505E780-2083-4CB5-A42A-5E0E2908ECC3}"/>
          </ac:spMkLst>
        </pc:spChg>
        <pc:spChg chg="add del">
          <ac:chgData name="Brown, Tyechia C. (she/her/hers)" userId="5c9c5a27-0c26-4618-b326-e3888d7cb421" providerId="ADAL" clId="{FB78FE69-489D-4AA7-AD80-2F1253B44E3E}" dt="2023-11-28T19:44:52.072" v="789" actId="26606"/>
          <ac:spMkLst>
            <pc:docMk/>
            <pc:sldMk cId="2312013971" sldId="905996124"/>
            <ac:spMk id="64" creationId="{D2C0AE1C-0118-41AE-8A10-7CDCBF10E96F}"/>
          </ac:spMkLst>
        </pc:spChg>
        <pc:spChg chg="add del">
          <ac:chgData name="Brown, Tyechia C. (she/her/hers)" userId="5c9c5a27-0c26-4618-b326-e3888d7cb421" providerId="ADAL" clId="{FB78FE69-489D-4AA7-AD80-2F1253B44E3E}" dt="2023-11-28T19:44:52.072" v="789" actId="26606"/>
          <ac:spMkLst>
            <pc:docMk/>
            <pc:sldMk cId="2312013971" sldId="905996124"/>
            <ac:spMk id="65" creationId="{463EEC44-1BA3-44ED-81FC-A644B04B2A44}"/>
          </ac:spMkLst>
        </pc:spChg>
        <pc:spChg chg="add del">
          <ac:chgData name="Brown, Tyechia C. (she/her/hers)" userId="5c9c5a27-0c26-4618-b326-e3888d7cb421" providerId="ADAL" clId="{FB78FE69-489D-4AA7-AD80-2F1253B44E3E}" dt="2023-11-28T19:44:53.123" v="791" actId="26606"/>
          <ac:spMkLst>
            <pc:docMk/>
            <pc:sldMk cId="2312013971" sldId="905996124"/>
            <ac:spMk id="68" creationId="{35DB3719-6FDC-4E5D-891D-FF40B7300F64}"/>
          </ac:spMkLst>
        </pc:spChg>
        <pc:spChg chg="add del">
          <ac:chgData name="Brown, Tyechia C. (she/her/hers)" userId="5c9c5a27-0c26-4618-b326-e3888d7cb421" providerId="ADAL" clId="{FB78FE69-489D-4AA7-AD80-2F1253B44E3E}" dt="2023-11-28T19:44:53.123" v="791" actId="26606"/>
          <ac:spMkLst>
            <pc:docMk/>
            <pc:sldMk cId="2312013971" sldId="905996124"/>
            <ac:spMk id="69" creationId="{E0CBAC23-2E3F-4A90-BA59-F8299F6A5439}"/>
          </ac:spMkLst>
        </pc:spChg>
        <pc:spChg chg="add del">
          <ac:chgData name="Brown, Tyechia C. (she/her/hers)" userId="5c9c5a27-0c26-4618-b326-e3888d7cb421" providerId="ADAL" clId="{FB78FE69-489D-4AA7-AD80-2F1253B44E3E}" dt="2023-11-28T19:44:55.230" v="793" actId="26606"/>
          <ac:spMkLst>
            <pc:docMk/>
            <pc:sldMk cId="2312013971" sldId="905996124"/>
            <ac:spMk id="72" creationId="{BACC6370-2D7E-4714-9D71-7542949D7D5D}"/>
          </ac:spMkLst>
        </pc:spChg>
        <pc:spChg chg="add del">
          <ac:chgData name="Brown, Tyechia C. (she/her/hers)" userId="5c9c5a27-0c26-4618-b326-e3888d7cb421" providerId="ADAL" clId="{FB78FE69-489D-4AA7-AD80-2F1253B44E3E}" dt="2023-11-28T19:44:55.230" v="793" actId="26606"/>
          <ac:spMkLst>
            <pc:docMk/>
            <pc:sldMk cId="2312013971" sldId="905996124"/>
            <ac:spMk id="73" creationId="{F68B3F68-107C-434F-AA38-110D5EA91B85}"/>
          </ac:spMkLst>
        </pc:spChg>
        <pc:spChg chg="add del">
          <ac:chgData name="Brown, Tyechia C. (she/her/hers)" userId="5c9c5a27-0c26-4618-b326-e3888d7cb421" providerId="ADAL" clId="{FB78FE69-489D-4AA7-AD80-2F1253B44E3E}" dt="2023-11-28T19:44:55.230" v="793" actId="26606"/>
          <ac:spMkLst>
            <pc:docMk/>
            <pc:sldMk cId="2312013971" sldId="905996124"/>
            <ac:spMk id="74" creationId="{AAD0DBB9-1A4B-4391-81D4-CB19F9AB918A}"/>
          </ac:spMkLst>
        </pc:spChg>
        <pc:spChg chg="add del">
          <ac:chgData name="Brown, Tyechia C. (she/her/hers)" userId="5c9c5a27-0c26-4618-b326-e3888d7cb421" providerId="ADAL" clId="{FB78FE69-489D-4AA7-AD80-2F1253B44E3E}" dt="2023-11-28T19:44:55.230" v="793" actId="26606"/>
          <ac:spMkLst>
            <pc:docMk/>
            <pc:sldMk cId="2312013971" sldId="905996124"/>
            <ac:spMk id="75" creationId="{063BBA22-50EA-4C4D-BE05-F1CE4E63AA56}"/>
          </ac:spMkLst>
        </pc:spChg>
        <pc:spChg chg="add del">
          <ac:chgData name="Brown, Tyechia C. (she/her/hers)" userId="5c9c5a27-0c26-4618-b326-e3888d7cb421" providerId="ADAL" clId="{FB78FE69-489D-4AA7-AD80-2F1253B44E3E}" dt="2023-11-28T19:44:56.782" v="795" actId="26606"/>
          <ac:spMkLst>
            <pc:docMk/>
            <pc:sldMk cId="2312013971" sldId="905996124"/>
            <ac:spMk id="78" creationId="{35DB3719-6FDC-4E5D-891D-FF40B7300F64}"/>
          </ac:spMkLst>
        </pc:spChg>
        <pc:spChg chg="add del">
          <ac:chgData name="Brown, Tyechia C. (she/her/hers)" userId="5c9c5a27-0c26-4618-b326-e3888d7cb421" providerId="ADAL" clId="{FB78FE69-489D-4AA7-AD80-2F1253B44E3E}" dt="2023-11-28T19:44:56.782" v="795" actId="26606"/>
          <ac:spMkLst>
            <pc:docMk/>
            <pc:sldMk cId="2312013971" sldId="905996124"/>
            <ac:spMk id="79" creationId="{E0CBAC23-2E3F-4A90-BA59-F8299F6A5439}"/>
          </ac:spMkLst>
        </pc:spChg>
        <pc:spChg chg="add">
          <ac:chgData name="Brown, Tyechia C. (she/her/hers)" userId="5c9c5a27-0c26-4618-b326-e3888d7cb421" providerId="ADAL" clId="{FB78FE69-489D-4AA7-AD80-2F1253B44E3E}" dt="2023-11-28T19:44:56.874" v="796" actId="26606"/>
          <ac:spMkLst>
            <pc:docMk/>
            <pc:sldMk cId="2312013971" sldId="905996124"/>
            <ac:spMk id="82" creationId="{BACC6370-2D7E-4714-9D71-7542949D7D5D}"/>
          </ac:spMkLst>
        </pc:spChg>
        <pc:spChg chg="add">
          <ac:chgData name="Brown, Tyechia C. (she/her/hers)" userId="5c9c5a27-0c26-4618-b326-e3888d7cb421" providerId="ADAL" clId="{FB78FE69-489D-4AA7-AD80-2F1253B44E3E}" dt="2023-11-28T19:44:56.874" v="796" actId="26606"/>
          <ac:spMkLst>
            <pc:docMk/>
            <pc:sldMk cId="2312013971" sldId="905996124"/>
            <ac:spMk id="83" creationId="{F68B3F68-107C-434F-AA38-110D5EA91B85}"/>
          </ac:spMkLst>
        </pc:spChg>
        <pc:spChg chg="add">
          <ac:chgData name="Brown, Tyechia C. (she/her/hers)" userId="5c9c5a27-0c26-4618-b326-e3888d7cb421" providerId="ADAL" clId="{FB78FE69-489D-4AA7-AD80-2F1253B44E3E}" dt="2023-11-28T19:44:56.874" v="796" actId="26606"/>
          <ac:spMkLst>
            <pc:docMk/>
            <pc:sldMk cId="2312013971" sldId="905996124"/>
            <ac:spMk id="84" creationId="{AAD0DBB9-1A4B-4391-81D4-CB19F9AB918A}"/>
          </ac:spMkLst>
        </pc:spChg>
        <pc:spChg chg="add">
          <ac:chgData name="Brown, Tyechia C. (she/her/hers)" userId="5c9c5a27-0c26-4618-b326-e3888d7cb421" providerId="ADAL" clId="{FB78FE69-489D-4AA7-AD80-2F1253B44E3E}" dt="2023-11-28T19:44:56.874" v="796" actId="26606"/>
          <ac:spMkLst>
            <pc:docMk/>
            <pc:sldMk cId="2312013971" sldId="905996124"/>
            <ac:spMk id="85" creationId="{063BBA22-50EA-4C4D-BE05-F1CE4E63AA56}"/>
          </ac:spMkLst>
        </pc:spChg>
        <pc:graphicFrameChg chg="add del">
          <ac:chgData name="Brown, Tyechia C. (she/her/hers)" userId="5c9c5a27-0c26-4618-b326-e3888d7cb421" providerId="ADAL" clId="{FB78FE69-489D-4AA7-AD80-2F1253B44E3E}" dt="2023-11-28T19:19:05.256" v="591" actId="26606"/>
          <ac:graphicFrameMkLst>
            <pc:docMk/>
            <pc:sldMk cId="2312013971" sldId="905996124"/>
            <ac:graphicFrameMk id="5" creationId="{FA013445-5F57-51CB-A1A0-46C8A1CFD106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19:40.751" v="595" actId="26606"/>
          <ac:graphicFrameMkLst>
            <pc:docMk/>
            <pc:sldMk cId="2312013971" sldId="905996124"/>
            <ac:graphicFrameMk id="18" creationId="{7843EC6A-9E36-9931-BA66-6A0FC9C85B22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19:49.449" v="597" actId="26606"/>
          <ac:graphicFrameMkLst>
            <pc:docMk/>
            <pc:sldMk cId="2312013971" sldId="905996124"/>
            <ac:graphicFrameMk id="22" creationId="{6A9CC2B5-026C-972D-AE94-577C23A653CA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20:10.815" v="601" actId="26606"/>
          <ac:graphicFrameMkLst>
            <pc:docMk/>
            <pc:sldMk cId="2312013971" sldId="905996124"/>
            <ac:graphicFrameMk id="34" creationId="{308219D5-8BC4-9D21-398D-29A09C3ACB0A}"/>
          </ac:graphicFrameMkLst>
        </pc:graphicFrameChg>
        <pc:graphicFrameChg chg="add del mod">
          <ac:chgData name="Brown, Tyechia C. (she/her/hers)" userId="5c9c5a27-0c26-4618-b326-e3888d7cb421" providerId="ADAL" clId="{FB78FE69-489D-4AA7-AD80-2F1253B44E3E}" dt="2023-11-28T19:39:52.822" v="630" actId="478"/>
          <ac:graphicFrameMkLst>
            <pc:docMk/>
            <pc:sldMk cId="2312013971" sldId="905996124"/>
            <ac:graphicFrameMk id="37" creationId="{6A9CC2B5-026C-972D-AE94-577C23A653CA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44:14.817" v="781" actId="26606"/>
          <ac:graphicFrameMkLst>
            <pc:docMk/>
            <pc:sldMk cId="2312013971" sldId="905996124"/>
            <ac:graphicFrameMk id="38" creationId="{ABDCD7F4-F003-849F-FEF3-3FEF845A27F9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44:20.559" v="783" actId="26606"/>
          <ac:graphicFrameMkLst>
            <pc:docMk/>
            <pc:sldMk cId="2312013971" sldId="905996124"/>
            <ac:graphicFrameMk id="50" creationId="{8ACEE1FB-286C-E3CA-607E-2896A88E8839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44:27.885" v="785" actId="26606"/>
          <ac:graphicFrameMkLst>
            <pc:docMk/>
            <pc:sldMk cId="2312013971" sldId="905996124"/>
            <ac:graphicFrameMk id="54" creationId="{993EB9F6-7D51-F222-988C-741875CD1CB8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44:39.976" v="787" actId="26606"/>
          <ac:graphicFrameMkLst>
            <pc:docMk/>
            <pc:sldMk cId="2312013971" sldId="905996124"/>
            <ac:graphicFrameMk id="60" creationId="{8ACEE1FB-286C-E3CA-607E-2896A88E8839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44:52.072" v="789" actId="26606"/>
          <ac:graphicFrameMkLst>
            <pc:docMk/>
            <pc:sldMk cId="2312013971" sldId="905996124"/>
            <ac:graphicFrameMk id="66" creationId="{B1E0A62A-BA5D-8AD1-8A9B-3B8963339478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44:53.123" v="791" actId="26606"/>
          <ac:graphicFrameMkLst>
            <pc:docMk/>
            <pc:sldMk cId="2312013971" sldId="905996124"/>
            <ac:graphicFrameMk id="70" creationId="{993EB9F6-7D51-F222-988C-741875CD1CB8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44:55.230" v="793" actId="26606"/>
          <ac:graphicFrameMkLst>
            <pc:docMk/>
            <pc:sldMk cId="2312013971" sldId="905996124"/>
            <ac:graphicFrameMk id="76" creationId="{8ACEE1FB-286C-E3CA-607E-2896A88E8839}"/>
          </ac:graphicFrameMkLst>
        </pc:graphicFrameChg>
        <pc:graphicFrameChg chg="add del">
          <ac:chgData name="Brown, Tyechia C. (she/her/hers)" userId="5c9c5a27-0c26-4618-b326-e3888d7cb421" providerId="ADAL" clId="{FB78FE69-489D-4AA7-AD80-2F1253B44E3E}" dt="2023-11-28T19:44:56.782" v="795" actId="26606"/>
          <ac:graphicFrameMkLst>
            <pc:docMk/>
            <pc:sldMk cId="2312013971" sldId="905996124"/>
            <ac:graphicFrameMk id="80" creationId="{993EB9F6-7D51-F222-988C-741875CD1CB8}"/>
          </ac:graphicFrameMkLst>
        </pc:graphicFrameChg>
        <pc:graphicFrameChg chg="add mod">
          <ac:chgData name="Brown, Tyechia C. (she/her/hers)" userId="5c9c5a27-0c26-4618-b326-e3888d7cb421" providerId="ADAL" clId="{FB78FE69-489D-4AA7-AD80-2F1253B44E3E}" dt="2023-11-30T17:23:36.567" v="879" actId="20577"/>
          <ac:graphicFrameMkLst>
            <pc:docMk/>
            <pc:sldMk cId="2312013971" sldId="905996124"/>
            <ac:graphicFrameMk id="86" creationId="{8ACEE1FB-286C-E3CA-607E-2896A88E8839}"/>
          </ac:graphicFrameMkLst>
        </pc:graphicFrameChg>
        <pc:picChg chg="add del">
          <ac:chgData name="Brown, Tyechia C. (she/her/hers)" userId="5c9c5a27-0c26-4618-b326-e3888d7cb421" providerId="ADAL" clId="{FB78FE69-489D-4AA7-AD80-2F1253B44E3E}" dt="2023-11-28T19:19:05.256" v="591" actId="26606"/>
          <ac:picMkLst>
            <pc:docMk/>
            <pc:sldMk cId="2312013971" sldId="905996124"/>
            <ac:picMk id="6" creationId="{2D661629-6985-2526-D8D2-CB15344C781E}"/>
          </ac:picMkLst>
        </pc:picChg>
        <pc:picChg chg="add mod">
          <ac:chgData name="Brown, Tyechia C. (she/her/hers)" userId="5c9c5a27-0c26-4618-b326-e3888d7cb421" providerId="ADAL" clId="{FB78FE69-489D-4AA7-AD80-2F1253B44E3E}" dt="2023-11-28T19:47:42.963" v="797"/>
          <ac:picMkLst>
            <pc:docMk/>
            <pc:sldMk cId="2312013971" sldId="905996124"/>
            <ac:picMk id="20" creationId="{2B429D66-4AD8-C327-E0A6-B1C19C9FF7F7}"/>
          </ac:picMkLst>
        </pc:picChg>
      </pc:sldChg>
      <pc:sldChg chg="addSp delSp modSp add mod">
        <pc:chgData name="Brown, Tyechia C. (she/her/hers)" userId="5c9c5a27-0c26-4618-b326-e3888d7cb421" providerId="ADAL" clId="{FB78FE69-489D-4AA7-AD80-2F1253B44E3E}" dt="2023-11-28T20:01:37.531" v="871" actId="962"/>
        <pc:sldMkLst>
          <pc:docMk/>
          <pc:sldMk cId="77931679" sldId="905996125"/>
        </pc:sldMkLst>
        <pc:spChg chg="mod">
          <ac:chgData name="Brown, Tyechia C. (she/her/hers)" userId="5c9c5a27-0c26-4618-b326-e3888d7cb421" providerId="ADAL" clId="{FB78FE69-489D-4AA7-AD80-2F1253B44E3E}" dt="2023-11-28T19:52:59.520" v="809" actId="20577"/>
          <ac:spMkLst>
            <pc:docMk/>
            <pc:sldMk cId="77931679" sldId="905996125"/>
            <ac:spMk id="2" creationId="{69298934-C56E-ECDE-C800-16F87DB2522E}"/>
          </ac:spMkLst>
        </pc:spChg>
        <pc:spChg chg="del mod">
          <ac:chgData name="Brown, Tyechia C. (she/her/hers)" userId="5c9c5a27-0c26-4618-b326-e3888d7cb421" providerId="ADAL" clId="{FB78FE69-489D-4AA7-AD80-2F1253B44E3E}" dt="2023-11-28T19:55:54.397" v="837" actId="931"/>
          <ac:spMkLst>
            <pc:docMk/>
            <pc:sldMk cId="77931679" sldId="905996125"/>
            <ac:spMk id="3" creationId="{265B3AC1-996A-57FB-BAC1-A46431168487}"/>
          </ac:spMkLst>
        </pc:spChg>
        <pc:spChg chg="add del mod">
          <ac:chgData name="Brown, Tyechia C. (she/her/hers)" userId="5c9c5a27-0c26-4618-b326-e3888d7cb421" providerId="ADAL" clId="{FB78FE69-489D-4AA7-AD80-2F1253B44E3E}" dt="2023-11-28T19:56:19.463" v="841" actId="931"/>
          <ac:spMkLst>
            <pc:docMk/>
            <pc:sldMk cId="77931679" sldId="905996125"/>
            <ac:spMk id="8" creationId="{7FADEBCA-447B-B8C3-0E95-125E67FDF6D9}"/>
          </ac:spMkLst>
        </pc:spChg>
        <pc:spChg chg="add del mod">
          <ac:chgData name="Brown, Tyechia C. (she/her/hers)" userId="5c9c5a27-0c26-4618-b326-e3888d7cb421" providerId="ADAL" clId="{FB78FE69-489D-4AA7-AD80-2F1253B44E3E}" dt="2023-11-28T19:58:40.776" v="848" actId="931"/>
          <ac:spMkLst>
            <pc:docMk/>
            <pc:sldMk cId="77931679" sldId="905996125"/>
            <ac:spMk id="12" creationId="{F6C4BC85-BE44-D733-C959-E5A70FFB77B5}"/>
          </ac:spMkLst>
        </pc:spChg>
        <pc:spChg chg="add del mod">
          <ac:chgData name="Brown, Tyechia C. (she/her/hers)" userId="5c9c5a27-0c26-4618-b326-e3888d7cb421" providerId="ADAL" clId="{FB78FE69-489D-4AA7-AD80-2F1253B44E3E}" dt="2023-11-28T19:59:34.064" v="859" actId="931"/>
          <ac:spMkLst>
            <pc:docMk/>
            <pc:sldMk cId="77931679" sldId="905996125"/>
            <ac:spMk id="16" creationId="{ED147947-39FC-AE15-275B-79A18D5D185C}"/>
          </ac:spMkLst>
        </pc:spChg>
        <pc:picChg chg="del">
          <ac:chgData name="Brown, Tyechia C. (she/her/hers)" userId="5c9c5a27-0c26-4618-b326-e3888d7cb421" providerId="ADAL" clId="{FB78FE69-489D-4AA7-AD80-2F1253B44E3E}" dt="2023-11-28T19:53:02.195" v="810" actId="478"/>
          <ac:picMkLst>
            <pc:docMk/>
            <pc:sldMk cId="77931679" sldId="905996125"/>
            <ac:picMk id="5" creationId="{EC322DDE-5CB7-112F-FF83-4DEE4F0A8A88}"/>
          </ac:picMkLst>
        </pc:picChg>
        <pc:picChg chg="add del mod">
          <ac:chgData name="Brown, Tyechia C. (she/her/hers)" userId="5c9c5a27-0c26-4618-b326-e3888d7cb421" providerId="ADAL" clId="{FB78FE69-489D-4AA7-AD80-2F1253B44E3E}" dt="2023-11-28T19:55:59.440" v="840" actId="478"/>
          <ac:picMkLst>
            <pc:docMk/>
            <pc:sldMk cId="77931679" sldId="905996125"/>
            <ac:picMk id="6" creationId="{76A5B0A4-EDF4-F307-6D02-DC55781BD13F}"/>
          </ac:picMkLst>
        </pc:picChg>
        <pc:picChg chg="add del mod">
          <ac:chgData name="Brown, Tyechia C. (she/her/hers)" userId="5c9c5a27-0c26-4618-b326-e3888d7cb421" providerId="ADAL" clId="{FB78FE69-489D-4AA7-AD80-2F1253B44E3E}" dt="2023-11-28T19:56:28.565" v="847" actId="478"/>
          <ac:picMkLst>
            <pc:docMk/>
            <pc:sldMk cId="77931679" sldId="905996125"/>
            <ac:picMk id="10" creationId="{4C72FF3F-556C-A3CB-ACF5-E7D04836DB1B}"/>
          </ac:picMkLst>
        </pc:picChg>
        <pc:picChg chg="add del mod">
          <ac:chgData name="Brown, Tyechia C. (she/her/hers)" userId="5c9c5a27-0c26-4618-b326-e3888d7cb421" providerId="ADAL" clId="{FB78FE69-489D-4AA7-AD80-2F1253B44E3E}" dt="2023-11-28T19:59:06.857" v="858" actId="478"/>
          <ac:picMkLst>
            <pc:docMk/>
            <pc:sldMk cId="77931679" sldId="905996125"/>
            <ac:picMk id="14" creationId="{F0FC0672-5B77-48E4-242E-7AB901E250BE}"/>
          </ac:picMkLst>
        </pc:picChg>
        <pc:picChg chg="add mod">
          <ac:chgData name="Brown, Tyechia C. (she/her/hers)" userId="5c9c5a27-0c26-4618-b326-e3888d7cb421" providerId="ADAL" clId="{FB78FE69-489D-4AA7-AD80-2F1253B44E3E}" dt="2023-11-28T20:01:37.531" v="871" actId="962"/>
          <ac:picMkLst>
            <pc:docMk/>
            <pc:sldMk cId="77931679" sldId="905996125"/>
            <ac:picMk id="18" creationId="{72DECD38-0279-1ECD-0A86-61BF83776AEF}"/>
          </ac:picMkLst>
        </pc:picChg>
      </pc:sldChg>
    </pc:docChg>
  </pc:docChgLst>
  <pc:docChgLst>
    <pc:chgData name="DeVos, DeAnna, VBAVACO" userId="S::deanna.devos@va.gov::316af366-5308-4ba2-a68a-84cff62c997e" providerId="AD" clId="Web-{2D2A3026-4BBC-7127-E94E-C4BAFEA10F54}"/>
    <pc:docChg chg="modSld">
      <pc:chgData name="DeVos, DeAnna, VBAVACO" userId="S::deanna.devos@va.gov::316af366-5308-4ba2-a68a-84cff62c997e" providerId="AD" clId="Web-{2D2A3026-4BBC-7127-E94E-C4BAFEA10F54}" dt="2023-12-18T21:25:05.139" v="4" actId="20577"/>
      <pc:docMkLst>
        <pc:docMk/>
      </pc:docMkLst>
      <pc:sldChg chg="modSp">
        <pc:chgData name="DeVos, DeAnna, VBAVACO" userId="S::deanna.devos@va.gov::316af366-5308-4ba2-a68a-84cff62c997e" providerId="AD" clId="Web-{2D2A3026-4BBC-7127-E94E-C4BAFEA10F54}" dt="2023-12-18T21:25:05.139" v="4" actId="20577"/>
        <pc:sldMkLst>
          <pc:docMk/>
          <pc:sldMk cId="3915471157" sldId="514"/>
        </pc:sldMkLst>
        <pc:spChg chg="mod">
          <ac:chgData name="DeVos, DeAnna, VBAVACO" userId="S::deanna.devos@va.gov::316af366-5308-4ba2-a68a-84cff62c997e" providerId="AD" clId="Web-{2D2A3026-4BBC-7127-E94E-C4BAFEA10F54}" dt="2023-12-18T21:25:05.139" v="4" actId="20577"/>
          <ac:spMkLst>
            <pc:docMk/>
            <pc:sldMk cId="3915471157" sldId="514"/>
            <ac:spMk id="3" creationId="{00000000-0000-0000-0000-000000000000}"/>
          </ac:spMkLst>
        </pc:spChg>
      </pc:sldChg>
    </pc:docChg>
  </pc:docChgLst>
  <pc:docChgLst>
    <pc:chgData name="Knight, Eric" userId="S::eric.knight1@va.gov::f74b1dc2-52d1-47a9-ba7d-409292c6c8ab" providerId="AD" clId="Web-{810A3BF2-A0F9-4050-B93B-EBA21095267F}"/>
    <pc:docChg chg="">
      <pc:chgData name="Knight, Eric" userId="S::eric.knight1@va.gov::f74b1dc2-52d1-47a9-ba7d-409292c6c8ab" providerId="AD" clId="Web-{810A3BF2-A0F9-4050-B93B-EBA21095267F}" dt="2024-01-11T16:37:00.023" v="0"/>
      <pc:docMkLst>
        <pc:docMk/>
      </pc:docMkLst>
      <pc:sldChg chg="delCm">
        <pc:chgData name="Knight, Eric" userId="S::eric.knight1@va.gov::f74b1dc2-52d1-47a9-ba7d-409292c6c8ab" providerId="AD" clId="Web-{810A3BF2-A0F9-4050-B93B-EBA21095267F}" dt="2024-01-11T16:37:00.023" v="0"/>
        <pc:sldMkLst>
          <pc:docMk/>
          <pc:sldMk cId="1336132201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night, Eric" userId="S::eric.knight1@va.gov::f74b1dc2-52d1-47a9-ba7d-409292c6c8ab" providerId="AD" clId="Web-{810A3BF2-A0F9-4050-B93B-EBA21095267F}" dt="2024-01-11T16:37:00.023" v="0"/>
              <pc2:cmMkLst xmlns:pc2="http://schemas.microsoft.com/office/powerpoint/2019/9/main/command">
                <pc:docMk/>
                <pc:sldMk cId="1336132201" sldId="270"/>
                <pc2:cmMk id="{403B9846-E2DE-45E7-8F98-ADBE8C9DF7C8}"/>
              </pc2:cmMkLst>
            </pc226:cmChg>
          </p:ext>
        </pc:extLst>
      </pc:sldChg>
    </pc:docChg>
  </pc:docChgLst>
  <pc:docChgLst>
    <pc:chgData name="Knight, Eric" userId="f74b1dc2-52d1-47a9-ba7d-409292c6c8ab" providerId="ADAL" clId="{1ECB20F9-8098-4DF2-A5B9-17DE7AB4383E}"/>
    <pc:docChg chg="undo custSel addSld delSld modSld">
      <pc:chgData name="Knight, Eric" userId="f74b1dc2-52d1-47a9-ba7d-409292c6c8ab" providerId="ADAL" clId="{1ECB20F9-8098-4DF2-A5B9-17DE7AB4383E}" dt="2023-12-12T19:01:18.510" v="117" actId="27636"/>
      <pc:docMkLst>
        <pc:docMk/>
      </pc:docMkLst>
      <pc:sldChg chg="modSp mod">
        <pc:chgData name="Knight, Eric" userId="f74b1dc2-52d1-47a9-ba7d-409292c6c8ab" providerId="ADAL" clId="{1ECB20F9-8098-4DF2-A5B9-17DE7AB4383E}" dt="2023-11-30T17:03:05.764" v="27" actId="1076"/>
        <pc:sldMkLst>
          <pc:docMk/>
          <pc:sldMk cId="1858294823" sldId="259"/>
        </pc:sldMkLst>
        <pc:picChg chg="mod">
          <ac:chgData name="Knight, Eric" userId="f74b1dc2-52d1-47a9-ba7d-409292c6c8ab" providerId="ADAL" clId="{1ECB20F9-8098-4DF2-A5B9-17DE7AB4383E}" dt="2023-11-30T17:03:05.764" v="27" actId="1076"/>
          <ac:picMkLst>
            <pc:docMk/>
            <pc:sldMk cId="1858294823" sldId="259"/>
            <ac:picMk id="4" creationId="{8D9D5455-D7C9-458F-EC8C-EDA371E9439B}"/>
          </ac:picMkLst>
        </pc:picChg>
      </pc:sldChg>
      <pc:sldChg chg="modSp mod addCm delCm modCm">
        <pc:chgData name="Knight, Eric" userId="f74b1dc2-52d1-47a9-ba7d-409292c6c8ab" providerId="ADAL" clId="{1ECB20F9-8098-4DF2-A5B9-17DE7AB4383E}" dt="2023-12-12T18:31:13.223" v="115" actId="20577"/>
        <pc:sldMkLst>
          <pc:docMk/>
          <pc:sldMk cId="2115697063" sldId="263"/>
        </pc:sldMkLst>
        <pc:spChg chg="mod">
          <ac:chgData name="Knight, Eric" userId="f74b1dc2-52d1-47a9-ba7d-409292c6c8ab" providerId="ADAL" clId="{1ECB20F9-8098-4DF2-A5B9-17DE7AB4383E}" dt="2023-12-12T18:31:13.223" v="115" actId="20577"/>
          <ac:spMkLst>
            <pc:docMk/>
            <pc:sldMk cId="2115697063" sldId="263"/>
            <ac:spMk id="3" creationId="{8E4EF4C1-E345-4AFC-938C-4F4F92F6B246}"/>
          </ac:spMkLst>
        </pc:spChg>
      </pc:sldChg>
      <pc:sldChg chg="modSp mod">
        <pc:chgData name="Knight, Eric" userId="f74b1dc2-52d1-47a9-ba7d-409292c6c8ab" providerId="ADAL" clId="{1ECB20F9-8098-4DF2-A5B9-17DE7AB4383E}" dt="2023-11-30T17:02:55.615" v="26" actId="1076"/>
        <pc:sldMkLst>
          <pc:docMk/>
          <pc:sldMk cId="1912288390" sldId="266"/>
        </pc:sldMkLst>
        <pc:picChg chg="mod">
          <ac:chgData name="Knight, Eric" userId="f74b1dc2-52d1-47a9-ba7d-409292c6c8ab" providerId="ADAL" clId="{1ECB20F9-8098-4DF2-A5B9-17DE7AB4383E}" dt="2023-11-30T17:02:55.615" v="26" actId="1076"/>
          <ac:picMkLst>
            <pc:docMk/>
            <pc:sldMk cId="1912288390" sldId="266"/>
            <ac:picMk id="4" creationId="{D2688508-21B3-3EF3-6B2B-7922A5F32559}"/>
          </ac:picMkLst>
        </pc:picChg>
      </pc:sldChg>
      <pc:sldChg chg="modSp mod addCm delCm modCm">
        <pc:chgData name="Knight, Eric" userId="f74b1dc2-52d1-47a9-ba7d-409292c6c8ab" providerId="ADAL" clId="{1ECB20F9-8098-4DF2-A5B9-17DE7AB4383E}" dt="2023-11-30T17:11:48.852" v="60"/>
        <pc:sldMkLst>
          <pc:docMk/>
          <pc:sldMk cId="1336132201" sldId="270"/>
        </pc:sldMkLst>
        <pc:spChg chg="mod">
          <ac:chgData name="Knight, Eric" userId="f74b1dc2-52d1-47a9-ba7d-409292c6c8ab" providerId="ADAL" clId="{1ECB20F9-8098-4DF2-A5B9-17DE7AB4383E}" dt="2023-11-30T17:11:45.424" v="59" actId="20577"/>
          <ac:spMkLst>
            <pc:docMk/>
            <pc:sldMk cId="1336132201" sldId="270"/>
            <ac:spMk id="3" creationId="{E98C1AD6-E634-4279-A916-52155B81F385}"/>
          </ac:spMkLst>
        </pc:spChg>
      </pc:sldChg>
      <pc:sldChg chg="modSp mod">
        <pc:chgData name="Knight, Eric" userId="f74b1dc2-52d1-47a9-ba7d-409292c6c8ab" providerId="ADAL" clId="{1ECB20F9-8098-4DF2-A5B9-17DE7AB4383E}" dt="2023-12-12T18:05:48.552" v="114" actId="20577"/>
        <pc:sldMkLst>
          <pc:docMk/>
          <pc:sldMk cId="3915471157" sldId="514"/>
        </pc:sldMkLst>
        <pc:spChg chg="mod">
          <ac:chgData name="Knight, Eric" userId="f74b1dc2-52d1-47a9-ba7d-409292c6c8ab" providerId="ADAL" clId="{1ECB20F9-8098-4DF2-A5B9-17DE7AB4383E}" dt="2023-12-12T18:04:27.947" v="107" actId="1076"/>
          <ac:spMkLst>
            <pc:docMk/>
            <pc:sldMk cId="3915471157" sldId="514"/>
            <ac:spMk id="2" creationId="{00000000-0000-0000-0000-000000000000}"/>
          </ac:spMkLst>
        </pc:spChg>
        <pc:spChg chg="mod">
          <ac:chgData name="Knight, Eric" userId="f74b1dc2-52d1-47a9-ba7d-409292c6c8ab" providerId="ADAL" clId="{1ECB20F9-8098-4DF2-A5B9-17DE7AB4383E}" dt="2023-12-12T18:05:48.552" v="114" actId="20577"/>
          <ac:spMkLst>
            <pc:docMk/>
            <pc:sldMk cId="3915471157" sldId="514"/>
            <ac:spMk id="3" creationId="{00000000-0000-0000-0000-000000000000}"/>
          </ac:spMkLst>
        </pc:spChg>
      </pc:sldChg>
      <pc:sldChg chg="addCm delCm">
        <pc:chgData name="Knight, Eric" userId="f74b1dc2-52d1-47a9-ba7d-409292c6c8ab" providerId="ADAL" clId="{1ECB20F9-8098-4DF2-A5B9-17DE7AB4383E}" dt="2023-11-30T21:05:06.261" v="65"/>
        <pc:sldMkLst>
          <pc:docMk/>
          <pc:sldMk cId="3637828531" sldId="570"/>
        </pc:sldMkLst>
      </pc:sldChg>
      <pc:sldChg chg="modSp mod">
        <pc:chgData name="Knight, Eric" userId="f74b1dc2-52d1-47a9-ba7d-409292c6c8ab" providerId="ADAL" clId="{1ECB20F9-8098-4DF2-A5B9-17DE7AB4383E}" dt="2023-12-12T19:01:18.510" v="117" actId="27636"/>
        <pc:sldMkLst>
          <pc:docMk/>
          <pc:sldMk cId="2486610025" sldId="905996116"/>
        </pc:sldMkLst>
        <pc:spChg chg="mod">
          <ac:chgData name="Knight, Eric" userId="f74b1dc2-52d1-47a9-ba7d-409292c6c8ab" providerId="ADAL" clId="{1ECB20F9-8098-4DF2-A5B9-17DE7AB4383E}" dt="2023-12-12T19:01:18.510" v="117" actId="27636"/>
          <ac:spMkLst>
            <pc:docMk/>
            <pc:sldMk cId="2486610025" sldId="905996116"/>
            <ac:spMk id="3" creationId="{F4288842-4435-9BEE-52BE-B17FC59A8C6C}"/>
          </ac:spMkLst>
        </pc:spChg>
      </pc:sldChg>
      <pc:sldChg chg="addSp delSp mod">
        <pc:chgData name="Knight, Eric" userId="f74b1dc2-52d1-47a9-ba7d-409292c6c8ab" providerId="ADAL" clId="{1ECB20F9-8098-4DF2-A5B9-17DE7AB4383E}" dt="2023-11-30T16:09:05.932" v="3" actId="22"/>
        <pc:sldMkLst>
          <pc:docMk/>
          <pc:sldMk cId="4183723037" sldId="905996123"/>
        </pc:sldMkLst>
        <pc:spChg chg="add del">
          <ac:chgData name="Knight, Eric" userId="f74b1dc2-52d1-47a9-ba7d-409292c6c8ab" providerId="ADAL" clId="{1ECB20F9-8098-4DF2-A5B9-17DE7AB4383E}" dt="2023-11-30T16:08:30.489" v="1" actId="21"/>
          <ac:spMkLst>
            <pc:docMk/>
            <pc:sldMk cId="4183723037" sldId="905996123"/>
            <ac:spMk id="5" creationId="{6620524F-C2A4-818B-EE32-D8700CB3ED29}"/>
          </ac:spMkLst>
        </pc:spChg>
        <pc:picChg chg="add del">
          <ac:chgData name="Knight, Eric" userId="f74b1dc2-52d1-47a9-ba7d-409292c6c8ab" providerId="ADAL" clId="{1ECB20F9-8098-4DF2-A5B9-17DE7AB4383E}" dt="2023-11-30T16:09:05.932" v="3" actId="22"/>
          <ac:picMkLst>
            <pc:docMk/>
            <pc:sldMk cId="4183723037" sldId="905996123"/>
            <ac:picMk id="7" creationId="{C4B74598-562F-5E8F-783D-329C63007257}"/>
          </ac:picMkLst>
        </pc:picChg>
      </pc:sldChg>
      <pc:sldChg chg="addSp delSp modSp add del mod modShow">
        <pc:chgData name="Knight, Eric" userId="f74b1dc2-52d1-47a9-ba7d-409292c6c8ab" providerId="ADAL" clId="{1ECB20F9-8098-4DF2-A5B9-17DE7AB4383E}" dt="2023-11-30T17:17:03.160" v="63" actId="2696"/>
        <pc:sldMkLst>
          <pc:docMk/>
          <pc:sldMk cId="3255662233" sldId="905996126"/>
        </pc:sldMkLst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4" creationId="{4CED51F5-EBE9-2E4A-0B7C-2E28A446FD8C}"/>
          </ac:spMkLst>
        </pc:spChg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5" creationId="{BE2185DE-22DF-82DA-CF09-7FF70FEB17F2}"/>
          </ac:spMkLst>
        </pc:spChg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6" creationId="{3B21B0E7-C6FD-EAF4-3812-97A1FAE1CEAC}"/>
          </ac:spMkLst>
        </pc:spChg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7" creationId="{17C81C27-B0EF-87EC-CB4C-694387BC3C68}"/>
          </ac:spMkLst>
        </pc:spChg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8" creationId="{1BBD7A0B-AEC9-2256-2C20-6CF1685AC848}"/>
          </ac:spMkLst>
        </pc:spChg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9" creationId="{9B738E4D-243F-1B41-8767-6A47FBA46C0E}"/>
          </ac:spMkLst>
        </pc:spChg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10" creationId="{2A22CCEA-B491-EE23-EBA9-CCC22E9D476B}"/>
          </ac:spMkLst>
        </pc:spChg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11" creationId="{3C781AE3-AD28-0A9C-FFEA-240D8373A615}"/>
          </ac:spMkLst>
        </pc:spChg>
        <pc:spChg chg="mod">
          <ac:chgData name="Knight, Eric" userId="f74b1dc2-52d1-47a9-ba7d-409292c6c8ab" providerId="ADAL" clId="{1ECB20F9-8098-4DF2-A5B9-17DE7AB4383E}" dt="2023-11-30T16:57:48.977" v="22" actId="18245"/>
          <ac:spMkLst>
            <pc:docMk/>
            <pc:sldMk cId="3255662233" sldId="905996126"/>
            <ac:spMk id="12" creationId="{C79B7DAB-FCF1-3FDA-58CF-D9E99D9B6AEC}"/>
          </ac:spMkLst>
        </pc:spChg>
        <pc:spChg chg="mod">
          <ac:chgData name="Knight, Eric" userId="f74b1dc2-52d1-47a9-ba7d-409292c6c8ab" providerId="ADAL" clId="{1ECB20F9-8098-4DF2-A5B9-17DE7AB4383E}" dt="2023-11-30T16:52:40.606" v="9" actId="18245"/>
          <ac:spMkLst>
            <pc:docMk/>
            <pc:sldMk cId="3255662233" sldId="905996126"/>
            <ac:spMk id="13" creationId="{C9CA449C-57E6-1E1E-5A9C-2AAFD99E43E0}"/>
          </ac:spMkLst>
        </pc:spChg>
        <pc:grpChg chg="mod">
          <ac:chgData name="Knight, Eric" userId="f74b1dc2-52d1-47a9-ba7d-409292c6c8ab" providerId="ADAL" clId="{1ECB20F9-8098-4DF2-A5B9-17DE7AB4383E}" dt="2023-11-30T16:57:48.977" v="22" actId="18245"/>
          <ac:grpSpMkLst>
            <pc:docMk/>
            <pc:sldMk cId="3255662233" sldId="905996126"/>
            <ac:grpSpMk id="3" creationId="{A7799E73-7047-FEBA-8B4D-C6A56BCF783C}"/>
          </ac:grpSpMkLst>
        </pc:grpChg>
        <pc:graphicFrameChg chg="add del modGraphic">
          <ac:chgData name="Knight, Eric" userId="f74b1dc2-52d1-47a9-ba7d-409292c6c8ab" providerId="ADAL" clId="{1ECB20F9-8098-4DF2-A5B9-17DE7AB4383E}" dt="2023-11-30T16:54:54.751" v="15" actId="1032"/>
          <ac:graphicFrameMkLst>
            <pc:docMk/>
            <pc:sldMk cId="3255662233" sldId="905996126"/>
            <ac:graphicFrameMk id="14" creationId="{AD08B11C-63E0-C0B8-BAFB-178BE8CFAD4C}"/>
          </ac:graphicFrameMkLst>
        </pc:graphicFrameChg>
        <pc:graphicFrameChg chg="add del modGraphic">
          <ac:chgData name="Knight, Eric" userId="f74b1dc2-52d1-47a9-ba7d-409292c6c8ab" providerId="ADAL" clId="{1ECB20F9-8098-4DF2-A5B9-17DE7AB4383E}" dt="2023-11-30T16:56:22.804" v="17" actId="1032"/>
          <ac:graphicFrameMkLst>
            <pc:docMk/>
            <pc:sldMk cId="3255662233" sldId="905996126"/>
            <ac:graphicFrameMk id="15" creationId="{4D1331D3-BAD9-B65D-0435-639B89DE965D}"/>
          </ac:graphicFrameMkLst>
        </pc:graphicFrameChg>
        <pc:graphicFrameChg chg="add del mod">
          <ac:chgData name="Knight, Eric" userId="f74b1dc2-52d1-47a9-ba7d-409292c6c8ab" providerId="ADAL" clId="{1ECB20F9-8098-4DF2-A5B9-17DE7AB4383E}" dt="2023-11-30T17:10:40.436" v="58" actId="20577"/>
          <ac:graphicFrameMkLst>
            <pc:docMk/>
            <pc:sldMk cId="3255662233" sldId="905996126"/>
            <ac:graphicFrameMk id="86" creationId="{8ACEE1FB-286C-E3CA-607E-2896A88E8839}"/>
          </ac:graphicFrameMkLst>
        </pc:graphicFrameChg>
      </pc:sldChg>
    </pc:docChg>
  </pc:docChgLst>
  <pc:docChgLst>
    <pc:chgData name="DeVos, DeAnna, VBAVACO" userId="316af366-5308-4ba2-a68a-84cff62c997e" providerId="ADAL" clId="{6D864632-FAA6-4854-AF9D-43D9A7D6F5E9}"/>
    <pc:docChg chg="custSel modSld">
      <pc:chgData name="DeVos, DeAnna, VBAVACO" userId="316af366-5308-4ba2-a68a-84cff62c997e" providerId="ADAL" clId="{6D864632-FAA6-4854-AF9D-43D9A7D6F5E9}" dt="2023-12-18T21:41:49.133" v="331"/>
      <pc:docMkLst>
        <pc:docMk/>
      </pc:docMkLst>
      <pc:sldChg chg="modSp mod addCm">
        <pc:chgData name="DeVos, DeAnna, VBAVACO" userId="316af366-5308-4ba2-a68a-84cff62c997e" providerId="ADAL" clId="{6D864632-FAA6-4854-AF9D-43D9A7D6F5E9}" dt="2023-12-18T21:41:49.133" v="331"/>
        <pc:sldMkLst>
          <pc:docMk/>
          <pc:sldMk cId="1858294823" sldId="259"/>
        </pc:sldMkLst>
        <pc:spChg chg="mod">
          <ac:chgData name="DeVos, DeAnna, VBAVACO" userId="316af366-5308-4ba2-a68a-84cff62c997e" providerId="ADAL" clId="{6D864632-FAA6-4854-AF9D-43D9A7D6F5E9}" dt="2023-12-18T21:41:42.468" v="330" actId="20577"/>
          <ac:spMkLst>
            <pc:docMk/>
            <pc:sldMk cId="1858294823" sldId="259"/>
            <ac:spMk id="3" creationId="{637E5692-0FCC-44CD-8EB8-6E5A932F7EDD}"/>
          </ac:spMkLst>
        </pc:spChg>
      </pc:sldChg>
      <pc:sldChg chg="modSp mod addCm">
        <pc:chgData name="DeVos, DeAnna, VBAVACO" userId="316af366-5308-4ba2-a68a-84cff62c997e" providerId="ADAL" clId="{6D864632-FAA6-4854-AF9D-43D9A7D6F5E9}" dt="2023-12-18T21:26:22.354" v="43"/>
        <pc:sldMkLst>
          <pc:docMk/>
          <pc:sldMk cId="2936412306" sldId="261"/>
        </pc:sldMkLst>
        <pc:spChg chg="mod">
          <ac:chgData name="DeVos, DeAnna, VBAVACO" userId="316af366-5308-4ba2-a68a-84cff62c997e" providerId="ADAL" clId="{6D864632-FAA6-4854-AF9D-43D9A7D6F5E9}" dt="2023-12-18T21:26:10.563" v="42" actId="20577"/>
          <ac:spMkLst>
            <pc:docMk/>
            <pc:sldMk cId="2936412306" sldId="261"/>
            <ac:spMk id="3" creationId="{E61DDB9D-8B52-484A-9A60-0754F0C67EDD}"/>
          </ac:spMkLst>
        </pc:spChg>
      </pc:sldChg>
      <pc:sldChg chg="modSp mod addCm">
        <pc:chgData name="DeVos, DeAnna, VBAVACO" userId="316af366-5308-4ba2-a68a-84cff62c997e" providerId="ADAL" clId="{6D864632-FAA6-4854-AF9D-43D9A7D6F5E9}" dt="2023-12-18T21:39:44.916" v="295"/>
        <pc:sldMkLst>
          <pc:docMk/>
          <pc:sldMk cId="2115697063" sldId="263"/>
        </pc:sldMkLst>
        <pc:spChg chg="mod">
          <ac:chgData name="DeVos, DeAnna, VBAVACO" userId="316af366-5308-4ba2-a68a-84cff62c997e" providerId="ADAL" clId="{6D864632-FAA6-4854-AF9D-43D9A7D6F5E9}" dt="2023-12-18T21:39:11.313" v="294" actId="20577"/>
          <ac:spMkLst>
            <pc:docMk/>
            <pc:sldMk cId="2115697063" sldId="263"/>
            <ac:spMk id="3" creationId="{8E4EF4C1-E345-4AFC-938C-4F4F92F6B246}"/>
          </ac:spMkLst>
        </pc:spChg>
      </pc:sldChg>
      <pc:sldChg chg="modSp mod">
        <pc:chgData name="DeVos, DeAnna, VBAVACO" userId="316af366-5308-4ba2-a68a-84cff62c997e" providerId="ADAL" clId="{6D864632-FAA6-4854-AF9D-43D9A7D6F5E9}" dt="2023-12-18T21:39:52.667" v="302" actId="20577"/>
        <pc:sldMkLst>
          <pc:docMk/>
          <pc:sldMk cId="1912288390" sldId="266"/>
        </pc:sldMkLst>
        <pc:spChg chg="mod">
          <ac:chgData name="DeVos, DeAnna, VBAVACO" userId="316af366-5308-4ba2-a68a-84cff62c997e" providerId="ADAL" clId="{6D864632-FAA6-4854-AF9D-43D9A7D6F5E9}" dt="2023-12-18T21:39:52.667" v="302" actId="20577"/>
          <ac:spMkLst>
            <pc:docMk/>
            <pc:sldMk cId="1912288390" sldId="266"/>
            <ac:spMk id="3" creationId="{2C1F40D1-0E7E-41E7-B510-DBC8B35E062A}"/>
          </ac:spMkLst>
        </pc:spChg>
      </pc:sldChg>
      <pc:sldChg chg="modSp mod addCm">
        <pc:chgData name="DeVos, DeAnna, VBAVACO" userId="316af366-5308-4ba2-a68a-84cff62c997e" providerId="ADAL" clId="{6D864632-FAA6-4854-AF9D-43D9A7D6F5E9}" dt="2023-12-18T21:37:19.311" v="232"/>
        <pc:sldMkLst>
          <pc:docMk/>
          <pc:sldMk cId="1336132201" sldId="270"/>
        </pc:sldMkLst>
        <pc:spChg chg="mod">
          <ac:chgData name="DeVos, DeAnna, VBAVACO" userId="316af366-5308-4ba2-a68a-84cff62c997e" providerId="ADAL" clId="{6D864632-FAA6-4854-AF9D-43D9A7D6F5E9}" dt="2023-12-18T21:37:10.302" v="231" actId="20577"/>
          <ac:spMkLst>
            <pc:docMk/>
            <pc:sldMk cId="1336132201" sldId="270"/>
            <ac:spMk id="3" creationId="{E98C1AD6-E634-4279-A916-52155B81F385}"/>
          </ac:spMkLst>
        </pc:spChg>
      </pc:sldChg>
      <pc:sldChg chg="addCm">
        <pc:chgData name="DeVos, DeAnna, VBAVACO" userId="316af366-5308-4ba2-a68a-84cff62c997e" providerId="ADAL" clId="{6D864632-FAA6-4854-AF9D-43D9A7D6F5E9}" dt="2023-12-18T21:25:34.874" v="0"/>
        <pc:sldMkLst>
          <pc:docMk/>
          <pc:sldMk cId="3915471157" sldId="514"/>
        </pc:sldMkLst>
      </pc:sldChg>
      <pc:sldChg chg="modSp mod addCm">
        <pc:chgData name="DeVos, DeAnna, VBAVACO" userId="316af366-5308-4ba2-a68a-84cff62c997e" providerId="ADAL" clId="{6D864632-FAA6-4854-AF9D-43D9A7D6F5E9}" dt="2023-12-18T21:37:48.891" v="233"/>
        <pc:sldMkLst>
          <pc:docMk/>
          <pc:sldMk cId="4183723037" sldId="905996123"/>
        </pc:sldMkLst>
        <pc:spChg chg="mod">
          <ac:chgData name="DeVos, DeAnna, VBAVACO" userId="316af366-5308-4ba2-a68a-84cff62c997e" providerId="ADAL" clId="{6D864632-FAA6-4854-AF9D-43D9A7D6F5E9}" dt="2023-12-18T21:26:43.361" v="62" actId="20577"/>
          <ac:spMkLst>
            <pc:docMk/>
            <pc:sldMk cId="4183723037" sldId="905996123"/>
            <ac:spMk id="2" creationId="{C7699E07-0C3A-4407-B5FF-9EC2EE14EBCC}"/>
          </ac:spMkLst>
        </pc:spChg>
        <pc:spChg chg="mod">
          <ac:chgData name="DeVos, DeAnna, VBAVACO" userId="316af366-5308-4ba2-a68a-84cff62c997e" providerId="ADAL" clId="{6D864632-FAA6-4854-AF9D-43D9A7D6F5E9}" dt="2023-12-18T21:35:22.862" v="179" actId="20577"/>
          <ac:spMkLst>
            <pc:docMk/>
            <pc:sldMk cId="4183723037" sldId="905996123"/>
            <ac:spMk id="3" creationId="{E61DDB9D-8B52-484A-9A60-0754F0C67EDD}"/>
          </ac:spMkLst>
        </pc:spChg>
        <pc:picChg chg="mod">
          <ac:chgData name="DeVos, DeAnna, VBAVACO" userId="316af366-5308-4ba2-a68a-84cff62c997e" providerId="ADAL" clId="{6D864632-FAA6-4854-AF9D-43D9A7D6F5E9}" dt="2023-12-18T21:27:04.951" v="71" actId="1076"/>
          <ac:picMkLst>
            <pc:docMk/>
            <pc:sldMk cId="4183723037" sldId="905996123"/>
            <ac:picMk id="4" creationId="{C6C1B4D7-D294-EBE1-262B-DF8BAECF7D6C}"/>
          </ac:picMkLst>
        </pc:picChg>
      </pc:sldChg>
    </pc:docChg>
  </pc:docChgLst>
  <pc:docChgLst>
    <pc:chgData name="Knight, Eric" userId="f74b1dc2-52d1-47a9-ba7d-409292c6c8ab" providerId="ADAL" clId="{EF80913D-CEC7-4D20-949E-A65605B8619F}"/>
    <pc:docChg chg="">
      <pc:chgData name="Knight, Eric" userId="f74b1dc2-52d1-47a9-ba7d-409292c6c8ab" providerId="ADAL" clId="{EF80913D-CEC7-4D20-949E-A65605B8619F}" dt="2024-01-10T19:32:31.859" v="4"/>
      <pc:docMkLst>
        <pc:docMk/>
      </pc:docMkLst>
      <pc:sldChg chg="delCm">
        <pc:chgData name="Knight, Eric" userId="f74b1dc2-52d1-47a9-ba7d-409292c6c8ab" providerId="ADAL" clId="{EF80913D-CEC7-4D20-949E-A65605B8619F}" dt="2024-01-10T19:31:40.686" v="0"/>
        <pc:sldMkLst>
          <pc:docMk/>
          <pc:sldMk cId="1858294823" sldId="259"/>
        </pc:sldMkLst>
      </pc:sldChg>
      <pc:sldChg chg="delCm">
        <pc:chgData name="Knight, Eric" userId="f74b1dc2-52d1-47a9-ba7d-409292c6c8ab" providerId="ADAL" clId="{EF80913D-CEC7-4D20-949E-A65605B8619F}" dt="2024-01-10T19:32:25.178" v="3"/>
        <pc:sldMkLst>
          <pc:docMk/>
          <pc:sldMk cId="2936412306" sldId="261"/>
        </pc:sldMkLst>
      </pc:sldChg>
      <pc:sldChg chg="delCm">
        <pc:chgData name="Knight, Eric" userId="f74b1dc2-52d1-47a9-ba7d-409292c6c8ab" providerId="ADAL" clId="{EF80913D-CEC7-4D20-949E-A65605B8619F}" dt="2024-01-10T19:31:54.425" v="1"/>
        <pc:sldMkLst>
          <pc:docMk/>
          <pc:sldMk cId="2115697063" sldId="263"/>
        </pc:sldMkLst>
      </pc:sldChg>
      <pc:sldChg chg="delCm">
        <pc:chgData name="Knight, Eric" userId="f74b1dc2-52d1-47a9-ba7d-409292c6c8ab" providerId="ADAL" clId="{EF80913D-CEC7-4D20-949E-A65605B8619F}" dt="2024-01-10T19:32:31.859" v="4"/>
        <pc:sldMkLst>
          <pc:docMk/>
          <pc:sldMk cId="3915471157" sldId="514"/>
        </pc:sldMkLst>
      </pc:sldChg>
      <pc:sldChg chg="delCm">
        <pc:chgData name="Knight, Eric" userId="f74b1dc2-52d1-47a9-ba7d-409292c6c8ab" providerId="ADAL" clId="{EF80913D-CEC7-4D20-949E-A65605B8619F}" dt="2024-01-10T19:32:18.514" v="2"/>
        <pc:sldMkLst>
          <pc:docMk/>
          <pc:sldMk cId="4183723037" sldId="90599612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4CC96-D58C-4A76-9F97-ABC0B403A69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8AD068-CE98-4C57-AF69-5489EECDFA49}">
      <dgm:prSet phldrT="[Text]"/>
      <dgm:spPr/>
      <dgm:t>
        <a:bodyPr/>
        <a:lstStyle/>
        <a:p>
          <a:r>
            <a:rPr lang="en-US"/>
            <a:t>Claimant reports</a:t>
          </a:r>
        </a:p>
      </dgm:t>
    </dgm:pt>
    <dgm:pt modelId="{5ACB9A2E-CAB4-4139-B904-91EEA83D6ACD}" type="parTrans" cxnId="{FD48164A-2255-4CDA-91BD-A8CCA52E693A}">
      <dgm:prSet/>
      <dgm:spPr/>
      <dgm:t>
        <a:bodyPr/>
        <a:lstStyle/>
        <a:p>
          <a:endParaRPr lang="en-US"/>
        </a:p>
      </dgm:t>
    </dgm:pt>
    <dgm:pt modelId="{C76B45CF-50E9-4DB5-95F1-506DF5C30DB7}" type="sibTrans" cxnId="{FD48164A-2255-4CDA-91BD-A8CCA52E693A}">
      <dgm:prSet/>
      <dgm:spPr/>
      <dgm:t>
        <a:bodyPr/>
        <a:lstStyle/>
        <a:p>
          <a:endParaRPr lang="en-US"/>
        </a:p>
      </dgm:t>
    </dgm:pt>
    <dgm:pt modelId="{809E3001-4558-4391-9E9E-55F1234E54FF}">
      <dgm:prSet phldrT="[Text]"/>
      <dgm:spPr/>
      <dgm:t>
        <a:bodyPr/>
        <a:lstStyle/>
        <a:p>
          <a:r>
            <a:rPr lang="en-US"/>
            <a:t>Move case to EP status</a:t>
          </a:r>
          <a:endParaRPr lang="en-US" dirty="0"/>
        </a:p>
      </dgm:t>
    </dgm:pt>
    <dgm:pt modelId="{650EC38F-770E-4D12-B09D-BDF8A6A5E951}" type="parTrans" cxnId="{28A67974-31F2-4D30-9A33-679580A44FB0}">
      <dgm:prSet/>
      <dgm:spPr/>
      <dgm:t>
        <a:bodyPr/>
        <a:lstStyle/>
        <a:p>
          <a:endParaRPr lang="en-US"/>
        </a:p>
      </dgm:t>
    </dgm:pt>
    <dgm:pt modelId="{79D0959D-8AB6-402D-860D-0B76C392E0E7}" type="sibTrans" cxnId="{28A67974-31F2-4D30-9A33-679580A44FB0}">
      <dgm:prSet/>
      <dgm:spPr/>
      <dgm:t>
        <a:bodyPr/>
        <a:lstStyle/>
        <a:p>
          <a:endParaRPr lang="en-US"/>
        </a:p>
      </dgm:t>
    </dgm:pt>
    <dgm:pt modelId="{9204F421-5199-4307-94E1-EEA8DDCB8CD1}">
      <dgm:prSet phldrT="[Text]"/>
      <dgm:spPr/>
      <dgm:t>
        <a:bodyPr/>
        <a:lstStyle/>
        <a:p>
          <a:r>
            <a:rPr lang="en-US"/>
            <a:t>Claimant does not report</a:t>
          </a:r>
        </a:p>
      </dgm:t>
    </dgm:pt>
    <dgm:pt modelId="{D8C1EB2A-DA4B-4BB2-82F2-1B43E07CF511}" type="parTrans" cxnId="{37C329CA-565B-4F17-A7C3-5B319B798907}">
      <dgm:prSet/>
      <dgm:spPr/>
      <dgm:t>
        <a:bodyPr/>
        <a:lstStyle/>
        <a:p>
          <a:endParaRPr lang="en-US"/>
        </a:p>
      </dgm:t>
    </dgm:pt>
    <dgm:pt modelId="{9A3A4821-E419-4C79-B815-7C9E60CABB2B}" type="sibTrans" cxnId="{37C329CA-565B-4F17-A7C3-5B319B798907}">
      <dgm:prSet/>
      <dgm:spPr/>
      <dgm:t>
        <a:bodyPr/>
        <a:lstStyle/>
        <a:p>
          <a:endParaRPr lang="en-US"/>
        </a:p>
      </dgm:t>
    </dgm:pt>
    <dgm:pt modelId="{486CD88D-5E78-41D0-AC6A-34DBD60736DC}">
      <dgm:prSet phldrT="[Text]"/>
      <dgm:spPr/>
      <dgm:t>
        <a:bodyPr/>
        <a:lstStyle/>
        <a:p>
          <a:r>
            <a:rPr lang="en-US"/>
            <a:t>No response after 10-day letter</a:t>
          </a:r>
          <a:endParaRPr lang="en-US" dirty="0"/>
        </a:p>
      </dgm:t>
    </dgm:pt>
    <dgm:pt modelId="{7061BC3D-25D4-41E5-8EF3-266E5E117AEC}" type="parTrans" cxnId="{4B53AE47-5580-4A3B-A0ED-900BC9A9E2C3}">
      <dgm:prSet/>
      <dgm:spPr/>
      <dgm:t>
        <a:bodyPr/>
        <a:lstStyle/>
        <a:p>
          <a:endParaRPr lang="en-US"/>
        </a:p>
      </dgm:t>
    </dgm:pt>
    <dgm:pt modelId="{E124706B-2CD7-49C8-A14B-159B199C6F62}" type="sibTrans" cxnId="{4B53AE47-5580-4A3B-A0ED-900BC9A9E2C3}">
      <dgm:prSet/>
      <dgm:spPr/>
      <dgm:t>
        <a:bodyPr/>
        <a:lstStyle/>
        <a:p>
          <a:endParaRPr lang="en-US"/>
        </a:p>
      </dgm:t>
    </dgm:pt>
    <dgm:pt modelId="{57CA6D79-299D-48D2-8FCF-4FD922995EB6}">
      <dgm:prSet/>
      <dgm:spPr/>
      <dgm:t>
        <a:bodyPr/>
        <a:lstStyle/>
        <a:p>
          <a:r>
            <a:rPr lang="en-US" dirty="0"/>
            <a:t>Reason Code 002</a:t>
          </a:r>
        </a:p>
      </dgm:t>
    </dgm:pt>
    <dgm:pt modelId="{65026BFA-B2D0-4E2C-A9CD-F879781DF5C7}" type="parTrans" cxnId="{970B99AA-AB12-4430-AF5D-A6B25312FB4E}">
      <dgm:prSet/>
      <dgm:spPr/>
      <dgm:t>
        <a:bodyPr/>
        <a:lstStyle/>
        <a:p>
          <a:endParaRPr lang="en-US"/>
        </a:p>
      </dgm:t>
    </dgm:pt>
    <dgm:pt modelId="{205DD972-1B96-41AF-9C86-80E2ED1BF515}" type="sibTrans" cxnId="{970B99AA-AB12-4430-AF5D-A6B25312FB4E}">
      <dgm:prSet/>
      <dgm:spPr/>
      <dgm:t>
        <a:bodyPr/>
        <a:lstStyle/>
        <a:p>
          <a:endParaRPr lang="en-US"/>
        </a:p>
      </dgm:t>
    </dgm:pt>
    <dgm:pt modelId="{669E37D2-A605-43FE-9A41-F8DC1429CD57}">
      <dgm:prSet phldrT="[Text]"/>
      <dgm:spPr/>
      <dgm:t>
        <a:bodyPr/>
        <a:lstStyle/>
        <a:p>
          <a:r>
            <a:rPr lang="en-US" dirty="0"/>
            <a:t>Move case to DIS status</a:t>
          </a:r>
        </a:p>
      </dgm:t>
    </dgm:pt>
    <dgm:pt modelId="{EB9CF33F-AD6A-4AC4-8144-B0A43682DAC2}" type="parTrans" cxnId="{6C952329-72CA-4569-94B3-35050BB10A15}">
      <dgm:prSet/>
      <dgm:spPr/>
    </dgm:pt>
    <dgm:pt modelId="{70878AE6-6D1F-4A26-9EC8-C48746BD2458}" type="sibTrans" cxnId="{6C952329-72CA-4569-94B3-35050BB10A15}">
      <dgm:prSet/>
      <dgm:spPr/>
    </dgm:pt>
    <dgm:pt modelId="{EB59FD8F-D141-4F0F-89EF-6F37841C9DA0}">
      <dgm:prSet phldrT="[Text]"/>
      <dgm:spPr/>
      <dgm:t>
        <a:bodyPr/>
        <a:lstStyle/>
        <a:p>
          <a:r>
            <a:rPr lang="en-US" dirty="0"/>
            <a:t>Reason Code 003</a:t>
          </a:r>
        </a:p>
      </dgm:t>
    </dgm:pt>
    <dgm:pt modelId="{91EC7F2A-ED68-47AC-A4E9-6A8D66A91C1B}" type="parTrans" cxnId="{2964DFF6-32E3-4581-BD90-FB28BF803119}">
      <dgm:prSet/>
      <dgm:spPr/>
    </dgm:pt>
    <dgm:pt modelId="{BD750C46-EEF4-4B32-B475-8D36D7F62477}" type="sibTrans" cxnId="{2964DFF6-32E3-4581-BD90-FB28BF803119}">
      <dgm:prSet/>
      <dgm:spPr/>
    </dgm:pt>
    <dgm:pt modelId="{26865799-1397-4C93-A3C5-E0D6DD63DE3F}" type="pres">
      <dgm:prSet presAssocID="{DB54CC96-D58C-4A76-9F97-ABC0B403A69A}" presName="linear" presStyleCnt="0">
        <dgm:presLayoutVars>
          <dgm:dir/>
          <dgm:animLvl val="lvl"/>
          <dgm:resizeHandles val="exact"/>
        </dgm:presLayoutVars>
      </dgm:prSet>
      <dgm:spPr/>
    </dgm:pt>
    <dgm:pt modelId="{024EBA89-08EC-4BFC-BC47-136EF06EF771}" type="pres">
      <dgm:prSet presAssocID="{208AD068-CE98-4C57-AF69-5489EECDFA49}" presName="parentLin" presStyleCnt="0"/>
      <dgm:spPr/>
    </dgm:pt>
    <dgm:pt modelId="{45431F9C-9006-400A-AD3D-9AC16775B0E5}" type="pres">
      <dgm:prSet presAssocID="{208AD068-CE98-4C57-AF69-5489EECDFA49}" presName="parentLeftMargin" presStyleLbl="node1" presStyleIdx="0" presStyleCnt="2"/>
      <dgm:spPr/>
    </dgm:pt>
    <dgm:pt modelId="{0F2D4506-4015-4AD0-9DAA-1FFF757AD9E8}" type="pres">
      <dgm:prSet presAssocID="{208AD068-CE98-4C57-AF69-5489EECDFA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51FAD7-68F8-4092-A235-F23C8B828D1B}" type="pres">
      <dgm:prSet presAssocID="{208AD068-CE98-4C57-AF69-5489EECDFA49}" presName="negativeSpace" presStyleCnt="0"/>
      <dgm:spPr/>
    </dgm:pt>
    <dgm:pt modelId="{18A92D86-97D9-469F-BF0A-C2B5CD30D7C4}" type="pres">
      <dgm:prSet presAssocID="{208AD068-CE98-4C57-AF69-5489EECDFA49}" presName="childText" presStyleLbl="conFgAcc1" presStyleIdx="0" presStyleCnt="2">
        <dgm:presLayoutVars>
          <dgm:bulletEnabled val="1"/>
        </dgm:presLayoutVars>
      </dgm:prSet>
      <dgm:spPr/>
    </dgm:pt>
    <dgm:pt modelId="{46DA4869-ED49-4967-8B14-CCAD323BD303}" type="pres">
      <dgm:prSet presAssocID="{C76B45CF-50E9-4DB5-95F1-506DF5C30DB7}" presName="spaceBetweenRectangles" presStyleCnt="0"/>
      <dgm:spPr/>
    </dgm:pt>
    <dgm:pt modelId="{95640370-7B4A-4FE2-AC0F-6BE395E37CFE}" type="pres">
      <dgm:prSet presAssocID="{9204F421-5199-4307-94E1-EEA8DDCB8CD1}" presName="parentLin" presStyleCnt="0"/>
      <dgm:spPr/>
    </dgm:pt>
    <dgm:pt modelId="{62DC1234-6105-4075-8C2E-F68B41C8C4AE}" type="pres">
      <dgm:prSet presAssocID="{9204F421-5199-4307-94E1-EEA8DDCB8CD1}" presName="parentLeftMargin" presStyleLbl="node1" presStyleIdx="0" presStyleCnt="2"/>
      <dgm:spPr/>
    </dgm:pt>
    <dgm:pt modelId="{B6951C58-3D54-47AD-9CE2-1923FB04CDB1}" type="pres">
      <dgm:prSet presAssocID="{9204F421-5199-4307-94E1-EEA8DDCB8CD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108AE1-B5C0-41E6-A417-B03D7721A5E6}" type="pres">
      <dgm:prSet presAssocID="{9204F421-5199-4307-94E1-EEA8DDCB8CD1}" presName="negativeSpace" presStyleCnt="0"/>
      <dgm:spPr/>
    </dgm:pt>
    <dgm:pt modelId="{B3642A53-063F-4C55-BC88-B5D3390CDD9D}" type="pres">
      <dgm:prSet presAssocID="{9204F421-5199-4307-94E1-EEA8DDCB8CD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C3DE0E-6154-4223-94FF-2B653AD642D4}" type="presOf" srcId="{57CA6D79-299D-48D2-8FCF-4FD922995EB6}" destId="{18A92D86-97D9-469F-BF0A-C2B5CD30D7C4}" srcOrd="0" destOrd="1" presId="urn:microsoft.com/office/officeart/2005/8/layout/list1"/>
    <dgm:cxn modelId="{890FC310-3CDB-416B-934F-FA6FFC840640}" type="presOf" srcId="{9204F421-5199-4307-94E1-EEA8DDCB8CD1}" destId="{B6951C58-3D54-47AD-9CE2-1923FB04CDB1}" srcOrd="1" destOrd="0" presId="urn:microsoft.com/office/officeart/2005/8/layout/list1"/>
    <dgm:cxn modelId="{809B2F1F-129B-4994-BE59-4999979C402B}" type="presOf" srcId="{DB54CC96-D58C-4A76-9F97-ABC0B403A69A}" destId="{26865799-1397-4C93-A3C5-E0D6DD63DE3F}" srcOrd="0" destOrd="0" presId="urn:microsoft.com/office/officeart/2005/8/layout/list1"/>
    <dgm:cxn modelId="{6C952329-72CA-4569-94B3-35050BB10A15}" srcId="{486CD88D-5E78-41D0-AC6A-34DBD60736DC}" destId="{669E37D2-A605-43FE-9A41-F8DC1429CD57}" srcOrd="0" destOrd="0" parTransId="{EB9CF33F-AD6A-4AC4-8144-B0A43682DAC2}" sibTransId="{70878AE6-6D1F-4A26-9EC8-C48746BD2458}"/>
    <dgm:cxn modelId="{15349F5E-75E9-488E-ADCB-083CE0A042FD}" type="presOf" srcId="{669E37D2-A605-43FE-9A41-F8DC1429CD57}" destId="{B3642A53-063F-4C55-BC88-B5D3390CDD9D}" srcOrd="0" destOrd="1" presId="urn:microsoft.com/office/officeart/2005/8/layout/list1"/>
    <dgm:cxn modelId="{6E05EF65-D983-4CDA-8B59-65B55E315B69}" type="presOf" srcId="{809E3001-4558-4391-9E9E-55F1234E54FF}" destId="{18A92D86-97D9-469F-BF0A-C2B5CD30D7C4}" srcOrd="0" destOrd="0" presId="urn:microsoft.com/office/officeart/2005/8/layout/list1"/>
    <dgm:cxn modelId="{4B53AE47-5580-4A3B-A0ED-900BC9A9E2C3}" srcId="{9204F421-5199-4307-94E1-EEA8DDCB8CD1}" destId="{486CD88D-5E78-41D0-AC6A-34DBD60736DC}" srcOrd="0" destOrd="0" parTransId="{7061BC3D-25D4-41E5-8EF3-266E5E117AEC}" sibTransId="{E124706B-2CD7-49C8-A14B-159B199C6F62}"/>
    <dgm:cxn modelId="{FD48164A-2255-4CDA-91BD-A8CCA52E693A}" srcId="{DB54CC96-D58C-4A76-9F97-ABC0B403A69A}" destId="{208AD068-CE98-4C57-AF69-5489EECDFA49}" srcOrd="0" destOrd="0" parTransId="{5ACB9A2E-CAB4-4139-B904-91EEA83D6ACD}" sibTransId="{C76B45CF-50E9-4DB5-95F1-506DF5C30DB7}"/>
    <dgm:cxn modelId="{28A67974-31F2-4D30-9A33-679580A44FB0}" srcId="{208AD068-CE98-4C57-AF69-5489EECDFA49}" destId="{809E3001-4558-4391-9E9E-55F1234E54FF}" srcOrd="0" destOrd="0" parTransId="{650EC38F-770E-4D12-B09D-BDF8A6A5E951}" sibTransId="{79D0959D-8AB6-402D-860D-0B76C392E0E7}"/>
    <dgm:cxn modelId="{57F7E97F-F366-4267-8794-D9BAB8063767}" type="presOf" srcId="{9204F421-5199-4307-94E1-EEA8DDCB8CD1}" destId="{62DC1234-6105-4075-8C2E-F68B41C8C4AE}" srcOrd="0" destOrd="0" presId="urn:microsoft.com/office/officeart/2005/8/layout/list1"/>
    <dgm:cxn modelId="{A21E1D85-CA43-499F-83D7-DB5366A1D8CE}" type="presOf" srcId="{208AD068-CE98-4C57-AF69-5489EECDFA49}" destId="{45431F9C-9006-400A-AD3D-9AC16775B0E5}" srcOrd="0" destOrd="0" presId="urn:microsoft.com/office/officeart/2005/8/layout/list1"/>
    <dgm:cxn modelId="{FA4CEE8B-7346-4378-9E68-A80BC7B9A3C1}" type="presOf" srcId="{486CD88D-5E78-41D0-AC6A-34DBD60736DC}" destId="{B3642A53-063F-4C55-BC88-B5D3390CDD9D}" srcOrd="0" destOrd="0" presId="urn:microsoft.com/office/officeart/2005/8/layout/list1"/>
    <dgm:cxn modelId="{970B99AA-AB12-4430-AF5D-A6B25312FB4E}" srcId="{208AD068-CE98-4C57-AF69-5489EECDFA49}" destId="{57CA6D79-299D-48D2-8FCF-4FD922995EB6}" srcOrd="1" destOrd="0" parTransId="{65026BFA-B2D0-4E2C-A9CD-F879781DF5C7}" sibTransId="{205DD972-1B96-41AF-9C86-80E2ED1BF515}"/>
    <dgm:cxn modelId="{BD76E8AD-2076-4D6D-A006-B4A3B1BA9B00}" type="presOf" srcId="{208AD068-CE98-4C57-AF69-5489EECDFA49}" destId="{0F2D4506-4015-4AD0-9DAA-1FFF757AD9E8}" srcOrd="1" destOrd="0" presId="urn:microsoft.com/office/officeart/2005/8/layout/list1"/>
    <dgm:cxn modelId="{37C329CA-565B-4F17-A7C3-5B319B798907}" srcId="{DB54CC96-D58C-4A76-9F97-ABC0B403A69A}" destId="{9204F421-5199-4307-94E1-EEA8DDCB8CD1}" srcOrd="1" destOrd="0" parTransId="{D8C1EB2A-DA4B-4BB2-82F2-1B43E07CF511}" sibTransId="{9A3A4821-E419-4C79-B815-7C9E60CABB2B}"/>
    <dgm:cxn modelId="{413142E7-DEE4-4A97-9A07-5206BBB72307}" type="presOf" srcId="{EB59FD8F-D141-4F0F-89EF-6F37841C9DA0}" destId="{B3642A53-063F-4C55-BC88-B5D3390CDD9D}" srcOrd="0" destOrd="2" presId="urn:microsoft.com/office/officeart/2005/8/layout/list1"/>
    <dgm:cxn modelId="{2964DFF6-32E3-4581-BD90-FB28BF803119}" srcId="{9204F421-5199-4307-94E1-EEA8DDCB8CD1}" destId="{EB59FD8F-D141-4F0F-89EF-6F37841C9DA0}" srcOrd="1" destOrd="0" parTransId="{91EC7F2A-ED68-47AC-A4E9-6A8D66A91C1B}" sibTransId="{BD750C46-EEF4-4B32-B475-8D36D7F62477}"/>
    <dgm:cxn modelId="{AF17DD8F-3F23-41B4-BAD8-3F8D3367DDBD}" type="presParOf" srcId="{26865799-1397-4C93-A3C5-E0D6DD63DE3F}" destId="{024EBA89-08EC-4BFC-BC47-136EF06EF771}" srcOrd="0" destOrd="0" presId="urn:microsoft.com/office/officeart/2005/8/layout/list1"/>
    <dgm:cxn modelId="{1DAB3958-E6C6-4BE5-9049-0E13FED32149}" type="presParOf" srcId="{024EBA89-08EC-4BFC-BC47-136EF06EF771}" destId="{45431F9C-9006-400A-AD3D-9AC16775B0E5}" srcOrd="0" destOrd="0" presId="urn:microsoft.com/office/officeart/2005/8/layout/list1"/>
    <dgm:cxn modelId="{C5BE13EB-67B2-4CA5-9A03-6119D6BDB673}" type="presParOf" srcId="{024EBA89-08EC-4BFC-BC47-136EF06EF771}" destId="{0F2D4506-4015-4AD0-9DAA-1FFF757AD9E8}" srcOrd="1" destOrd="0" presId="urn:microsoft.com/office/officeart/2005/8/layout/list1"/>
    <dgm:cxn modelId="{9A589DDC-A324-4A74-A610-4B567F614F59}" type="presParOf" srcId="{26865799-1397-4C93-A3C5-E0D6DD63DE3F}" destId="{8451FAD7-68F8-4092-A235-F23C8B828D1B}" srcOrd="1" destOrd="0" presId="urn:microsoft.com/office/officeart/2005/8/layout/list1"/>
    <dgm:cxn modelId="{899E9EC8-ED3E-40CA-B33C-A061338E0718}" type="presParOf" srcId="{26865799-1397-4C93-A3C5-E0D6DD63DE3F}" destId="{18A92D86-97D9-469F-BF0A-C2B5CD30D7C4}" srcOrd="2" destOrd="0" presId="urn:microsoft.com/office/officeart/2005/8/layout/list1"/>
    <dgm:cxn modelId="{1225268D-03F9-48F6-BC82-45539248D4FE}" type="presParOf" srcId="{26865799-1397-4C93-A3C5-E0D6DD63DE3F}" destId="{46DA4869-ED49-4967-8B14-CCAD323BD303}" srcOrd="3" destOrd="0" presId="urn:microsoft.com/office/officeart/2005/8/layout/list1"/>
    <dgm:cxn modelId="{9D9FF863-8DF1-4D6E-BE20-CF0CB05E294A}" type="presParOf" srcId="{26865799-1397-4C93-A3C5-E0D6DD63DE3F}" destId="{95640370-7B4A-4FE2-AC0F-6BE395E37CFE}" srcOrd="4" destOrd="0" presId="urn:microsoft.com/office/officeart/2005/8/layout/list1"/>
    <dgm:cxn modelId="{6E134605-B76B-4E46-9D8A-80DC28BE58F8}" type="presParOf" srcId="{95640370-7B4A-4FE2-AC0F-6BE395E37CFE}" destId="{62DC1234-6105-4075-8C2E-F68B41C8C4AE}" srcOrd="0" destOrd="0" presId="urn:microsoft.com/office/officeart/2005/8/layout/list1"/>
    <dgm:cxn modelId="{E93BA0A7-F4DC-4DCE-B0BA-0E3BFC1A9CF0}" type="presParOf" srcId="{95640370-7B4A-4FE2-AC0F-6BE395E37CFE}" destId="{B6951C58-3D54-47AD-9CE2-1923FB04CDB1}" srcOrd="1" destOrd="0" presId="urn:microsoft.com/office/officeart/2005/8/layout/list1"/>
    <dgm:cxn modelId="{03F11E67-C706-46CF-A47D-DCCD2851E52B}" type="presParOf" srcId="{26865799-1397-4C93-A3C5-E0D6DD63DE3F}" destId="{9C108AE1-B5C0-41E6-A417-B03D7721A5E6}" srcOrd="5" destOrd="0" presId="urn:microsoft.com/office/officeart/2005/8/layout/list1"/>
    <dgm:cxn modelId="{095F575D-331E-47CA-AB46-E1C464EC1E63}" type="presParOf" srcId="{26865799-1397-4C93-A3C5-E0D6DD63DE3F}" destId="{B3642A53-063F-4C55-BC88-B5D3390CDD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CDFD5-14F5-423D-848E-3C37C967251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D7284C-8C23-43CF-8E2B-0ACCAD4DC65C}">
      <dgm:prSet/>
      <dgm:spPr/>
      <dgm:t>
        <a:bodyPr/>
        <a:lstStyle/>
        <a:p>
          <a:r>
            <a:rPr lang="en-US" b="0" i="0" baseline="0"/>
            <a:t>SCHEDULE</a:t>
          </a:r>
          <a:endParaRPr lang="en-US"/>
        </a:p>
      </dgm:t>
    </dgm:pt>
    <dgm:pt modelId="{1CEE1A55-D4D6-4EBC-B67A-1699534C9D3A}" type="parTrans" cxnId="{D2391F07-E814-4C76-A395-81D1F52018B2}">
      <dgm:prSet/>
      <dgm:spPr/>
      <dgm:t>
        <a:bodyPr/>
        <a:lstStyle/>
        <a:p>
          <a:endParaRPr lang="en-US"/>
        </a:p>
      </dgm:t>
    </dgm:pt>
    <dgm:pt modelId="{7CEFAC3C-6893-427E-8A04-069F2B4C08F0}" type="sibTrans" cxnId="{D2391F07-E814-4C76-A395-81D1F52018B2}">
      <dgm:prSet/>
      <dgm:spPr/>
      <dgm:t>
        <a:bodyPr/>
        <a:lstStyle/>
        <a:p>
          <a:endParaRPr lang="en-US"/>
        </a:p>
      </dgm:t>
    </dgm:pt>
    <dgm:pt modelId="{3D7DE8B5-1E40-4F1E-8E3C-4B18FD1334DF}">
      <dgm:prSet/>
      <dgm:spPr/>
      <dgm:t>
        <a:bodyPr/>
        <a:lstStyle/>
        <a:p>
          <a:r>
            <a:rPr lang="en-US" b="0" i="0" baseline="0"/>
            <a:t>ASK</a:t>
          </a:r>
          <a:endParaRPr lang="en-US"/>
        </a:p>
      </dgm:t>
    </dgm:pt>
    <dgm:pt modelId="{A0DFF0C5-1F83-4CD6-BC45-3E3A690F9048}" type="parTrans" cxnId="{4BC86DB1-CB4D-4494-AA4E-C9B37084BB41}">
      <dgm:prSet/>
      <dgm:spPr/>
      <dgm:t>
        <a:bodyPr/>
        <a:lstStyle/>
        <a:p>
          <a:endParaRPr lang="en-US"/>
        </a:p>
      </dgm:t>
    </dgm:pt>
    <dgm:pt modelId="{51DDA83A-A17D-4A61-8522-0C148185046A}" type="sibTrans" cxnId="{4BC86DB1-CB4D-4494-AA4E-C9B37084BB41}">
      <dgm:prSet/>
      <dgm:spPr/>
      <dgm:t>
        <a:bodyPr/>
        <a:lstStyle/>
        <a:p>
          <a:endParaRPr lang="en-US"/>
        </a:p>
      </dgm:t>
    </dgm:pt>
    <dgm:pt modelId="{C2326294-C5F8-4A6E-B257-C09828D67CF1}">
      <dgm:prSet/>
      <dgm:spPr/>
      <dgm:t>
        <a:bodyPr/>
        <a:lstStyle/>
        <a:p>
          <a:r>
            <a:rPr lang="en-US" b="0" i="0" baseline="0"/>
            <a:t>PURPOSE</a:t>
          </a:r>
          <a:endParaRPr lang="en-US"/>
        </a:p>
      </dgm:t>
    </dgm:pt>
    <dgm:pt modelId="{6D13A9B1-6FC3-4B27-AB6A-271F1203536A}" type="parTrans" cxnId="{0A211A97-1AEE-4980-82DD-6D82D2A54739}">
      <dgm:prSet/>
      <dgm:spPr/>
      <dgm:t>
        <a:bodyPr/>
        <a:lstStyle/>
        <a:p>
          <a:endParaRPr lang="en-US"/>
        </a:p>
      </dgm:t>
    </dgm:pt>
    <dgm:pt modelId="{BBFA88B0-87B5-4EFA-8452-D862D79DDFC4}" type="sibTrans" cxnId="{0A211A97-1AEE-4980-82DD-6D82D2A54739}">
      <dgm:prSet/>
      <dgm:spPr/>
      <dgm:t>
        <a:bodyPr/>
        <a:lstStyle/>
        <a:p>
          <a:endParaRPr lang="en-US"/>
        </a:p>
      </dgm:t>
    </dgm:pt>
    <dgm:pt modelId="{008DE9C3-32F7-493B-99B0-4F5B8BAA2C77}">
      <dgm:prSet/>
      <dgm:spPr/>
      <dgm:t>
        <a:bodyPr/>
        <a:lstStyle/>
        <a:p>
          <a:r>
            <a:rPr lang="en-US" b="0" i="0" baseline="0"/>
            <a:t>EXPLAIN</a:t>
          </a:r>
          <a:endParaRPr lang="en-US"/>
        </a:p>
      </dgm:t>
    </dgm:pt>
    <dgm:pt modelId="{A570683B-17E5-4A0F-9B77-6A7F31E4924F}" type="parTrans" cxnId="{EF54581D-D141-4374-A471-A511C52BD398}">
      <dgm:prSet/>
      <dgm:spPr/>
      <dgm:t>
        <a:bodyPr/>
        <a:lstStyle/>
        <a:p>
          <a:endParaRPr lang="en-US"/>
        </a:p>
      </dgm:t>
    </dgm:pt>
    <dgm:pt modelId="{973A1DA6-8E32-4267-987B-8C83C8981BDA}" type="sibTrans" cxnId="{EF54581D-D141-4374-A471-A511C52BD398}">
      <dgm:prSet/>
      <dgm:spPr/>
      <dgm:t>
        <a:bodyPr/>
        <a:lstStyle/>
        <a:p>
          <a:endParaRPr lang="en-US"/>
        </a:p>
      </dgm:t>
    </dgm:pt>
    <dgm:pt modelId="{A04502C5-F929-43F6-A7AF-050287A577B2}">
      <dgm:prSet/>
      <dgm:spPr/>
      <dgm:t>
        <a:bodyPr/>
        <a:lstStyle/>
        <a:p>
          <a:r>
            <a:rPr lang="en-US"/>
            <a:t>WHY</a:t>
          </a:r>
        </a:p>
      </dgm:t>
    </dgm:pt>
    <dgm:pt modelId="{9492CD39-2EE0-460A-8D62-C819796FA2C7}" type="parTrans" cxnId="{15FE225A-6DF3-4DF3-9F19-135DBBCBD8F6}">
      <dgm:prSet/>
      <dgm:spPr/>
      <dgm:t>
        <a:bodyPr/>
        <a:lstStyle/>
        <a:p>
          <a:endParaRPr lang="en-US"/>
        </a:p>
      </dgm:t>
    </dgm:pt>
    <dgm:pt modelId="{6237193F-4DCA-420F-BD28-1841DBBADF29}" type="sibTrans" cxnId="{15FE225A-6DF3-4DF3-9F19-135DBBCBD8F6}">
      <dgm:prSet/>
      <dgm:spPr/>
      <dgm:t>
        <a:bodyPr/>
        <a:lstStyle/>
        <a:p>
          <a:endParaRPr lang="en-US"/>
        </a:p>
      </dgm:t>
    </dgm:pt>
    <dgm:pt modelId="{9DA6BF11-EA34-4F01-922E-25782FAD7FBA}">
      <dgm:prSet/>
      <dgm:spPr/>
      <dgm:t>
        <a:bodyPr/>
        <a:lstStyle/>
        <a:p>
          <a:r>
            <a:rPr lang="en-US" b="0" i="0" baseline="0"/>
            <a:t>LAWS &amp; REGULATIONS</a:t>
          </a:r>
          <a:endParaRPr lang="en-US"/>
        </a:p>
      </dgm:t>
    </dgm:pt>
    <dgm:pt modelId="{83F0AF4C-4BE2-473C-85CC-CB2ECB8D4197}" type="parTrans" cxnId="{EE24B8A0-CDB5-43F9-A88B-E7E5B52D60AE}">
      <dgm:prSet/>
      <dgm:spPr/>
      <dgm:t>
        <a:bodyPr/>
        <a:lstStyle/>
        <a:p>
          <a:endParaRPr lang="en-US"/>
        </a:p>
      </dgm:t>
    </dgm:pt>
    <dgm:pt modelId="{A57997F6-D2D0-4BF9-81A6-B99EA264C77A}" type="sibTrans" cxnId="{EE24B8A0-CDB5-43F9-A88B-E7E5B52D60AE}">
      <dgm:prSet/>
      <dgm:spPr/>
      <dgm:t>
        <a:bodyPr/>
        <a:lstStyle/>
        <a:p>
          <a:endParaRPr lang="en-US"/>
        </a:p>
      </dgm:t>
    </dgm:pt>
    <dgm:pt modelId="{78C3BB10-D343-4728-85BC-11B92B6A7E50}">
      <dgm:prSet/>
      <dgm:spPr/>
      <dgm:t>
        <a:bodyPr/>
        <a:lstStyle/>
        <a:p>
          <a:r>
            <a:rPr lang="en-US"/>
            <a:t>TRANSPARENT</a:t>
          </a:r>
        </a:p>
      </dgm:t>
    </dgm:pt>
    <dgm:pt modelId="{9F71B4DC-455E-4096-8C45-2D2D6072DAD7}" type="parTrans" cxnId="{257EF014-B2EB-409A-8225-E34DD008EB54}">
      <dgm:prSet/>
      <dgm:spPr/>
      <dgm:t>
        <a:bodyPr/>
        <a:lstStyle/>
        <a:p>
          <a:endParaRPr lang="en-US"/>
        </a:p>
      </dgm:t>
    </dgm:pt>
    <dgm:pt modelId="{B2D6A00B-1F2C-4912-B0AC-7120723E8389}" type="sibTrans" cxnId="{257EF014-B2EB-409A-8225-E34DD008EB54}">
      <dgm:prSet/>
      <dgm:spPr/>
      <dgm:t>
        <a:bodyPr/>
        <a:lstStyle/>
        <a:p>
          <a:endParaRPr lang="en-US"/>
        </a:p>
      </dgm:t>
    </dgm:pt>
    <dgm:pt modelId="{EAC01612-57BD-494C-A97F-8C35069A5A1A}">
      <dgm:prSet/>
      <dgm:spPr/>
      <dgm:t>
        <a:bodyPr/>
        <a:lstStyle/>
        <a:p>
          <a:r>
            <a:rPr lang="en-US" b="0" i="0" baseline="0"/>
            <a:t>RESPECTFUL</a:t>
          </a:r>
          <a:endParaRPr lang="en-US"/>
        </a:p>
      </dgm:t>
    </dgm:pt>
    <dgm:pt modelId="{C7E61BA1-8882-46BE-B0F4-43D38B6D31C2}" type="parTrans" cxnId="{07E64A61-7437-4779-91C4-9DB5683E3D3B}">
      <dgm:prSet/>
      <dgm:spPr/>
      <dgm:t>
        <a:bodyPr/>
        <a:lstStyle/>
        <a:p>
          <a:endParaRPr lang="en-US"/>
        </a:p>
      </dgm:t>
    </dgm:pt>
    <dgm:pt modelId="{12DB809E-08A7-4607-B2EE-C3F85CFD7E13}" type="sibTrans" cxnId="{07E64A61-7437-4779-91C4-9DB5683E3D3B}">
      <dgm:prSet/>
      <dgm:spPr/>
      <dgm:t>
        <a:bodyPr/>
        <a:lstStyle/>
        <a:p>
          <a:endParaRPr lang="en-US"/>
        </a:p>
      </dgm:t>
    </dgm:pt>
    <dgm:pt modelId="{25060B04-FA94-4AED-B0CD-A9A75ACC6946}">
      <dgm:prSet/>
      <dgm:spPr/>
      <dgm:t>
        <a:bodyPr/>
        <a:lstStyle/>
        <a:p>
          <a:r>
            <a:rPr lang="en-US" b="0" i="0" baseline="0"/>
            <a:t>COMPASSIONATE</a:t>
          </a:r>
          <a:endParaRPr lang="en-US"/>
        </a:p>
      </dgm:t>
    </dgm:pt>
    <dgm:pt modelId="{AFC0110C-5FDA-4119-AED3-3A927D353241}" type="parTrans" cxnId="{66F04EB7-EC04-4501-AFE0-4C98C34C7903}">
      <dgm:prSet/>
      <dgm:spPr/>
      <dgm:t>
        <a:bodyPr/>
        <a:lstStyle/>
        <a:p>
          <a:endParaRPr lang="en-US"/>
        </a:p>
      </dgm:t>
    </dgm:pt>
    <dgm:pt modelId="{26D4C6D2-8B0C-445A-A90C-587AF5223B7E}" type="sibTrans" cxnId="{66F04EB7-EC04-4501-AFE0-4C98C34C7903}">
      <dgm:prSet/>
      <dgm:spPr/>
      <dgm:t>
        <a:bodyPr/>
        <a:lstStyle/>
        <a:p>
          <a:endParaRPr lang="en-US"/>
        </a:p>
      </dgm:t>
    </dgm:pt>
    <dgm:pt modelId="{AA011BE4-AA3F-4711-A1FC-2A73890DE109}">
      <dgm:prSet/>
      <dgm:spPr/>
      <dgm:t>
        <a:bodyPr/>
        <a:lstStyle/>
        <a:p>
          <a:r>
            <a:rPr lang="en-US" b="0" i="0" baseline="0"/>
            <a:t>QUESTIONS</a:t>
          </a:r>
          <a:endParaRPr lang="en-US"/>
        </a:p>
      </dgm:t>
    </dgm:pt>
    <dgm:pt modelId="{F3F06296-017C-4221-939E-550C984AA699}" type="parTrans" cxnId="{50DEC941-7157-4FEE-A689-7F556389876E}">
      <dgm:prSet/>
      <dgm:spPr/>
      <dgm:t>
        <a:bodyPr/>
        <a:lstStyle/>
        <a:p>
          <a:endParaRPr lang="en-US"/>
        </a:p>
      </dgm:t>
    </dgm:pt>
    <dgm:pt modelId="{8B3AEB2A-9B44-4599-A428-4726F548E9AC}" type="sibTrans" cxnId="{50DEC941-7157-4FEE-A689-7F556389876E}">
      <dgm:prSet/>
      <dgm:spPr/>
      <dgm:t>
        <a:bodyPr/>
        <a:lstStyle/>
        <a:p>
          <a:endParaRPr lang="en-US"/>
        </a:p>
      </dgm:t>
    </dgm:pt>
    <dgm:pt modelId="{DE96EDCE-28B7-4D72-85AB-84D2CC877267}" type="pres">
      <dgm:prSet presAssocID="{51BCDFD5-14F5-423D-848E-3C37C9672512}" presName="diagram" presStyleCnt="0">
        <dgm:presLayoutVars>
          <dgm:dir/>
          <dgm:resizeHandles val="exact"/>
        </dgm:presLayoutVars>
      </dgm:prSet>
      <dgm:spPr/>
    </dgm:pt>
    <dgm:pt modelId="{384579AD-6856-4DBB-A0D1-534283FBB14D}" type="pres">
      <dgm:prSet presAssocID="{B1D7284C-8C23-43CF-8E2B-0ACCAD4DC65C}" presName="node" presStyleLbl="node1" presStyleIdx="0" presStyleCnt="10">
        <dgm:presLayoutVars>
          <dgm:bulletEnabled val="1"/>
        </dgm:presLayoutVars>
      </dgm:prSet>
      <dgm:spPr/>
    </dgm:pt>
    <dgm:pt modelId="{B6F9CC94-F614-45D9-8A7C-DFB06EBA4745}" type="pres">
      <dgm:prSet presAssocID="{7CEFAC3C-6893-427E-8A04-069F2B4C08F0}" presName="sibTrans" presStyleCnt="0"/>
      <dgm:spPr/>
    </dgm:pt>
    <dgm:pt modelId="{8CC32227-00DC-4C26-8166-B43180616622}" type="pres">
      <dgm:prSet presAssocID="{3D7DE8B5-1E40-4F1E-8E3C-4B18FD1334DF}" presName="node" presStyleLbl="node1" presStyleIdx="1" presStyleCnt="10">
        <dgm:presLayoutVars>
          <dgm:bulletEnabled val="1"/>
        </dgm:presLayoutVars>
      </dgm:prSet>
      <dgm:spPr/>
    </dgm:pt>
    <dgm:pt modelId="{A4AF8E47-9171-4DFC-A80D-E9FD183D4FB9}" type="pres">
      <dgm:prSet presAssocID="{51DDA83A-A17D-4A61-8522-0C148185046A}" presName="sibTrans" presStyleCnt="0"/>
      <dgm:spPr/>
    </dgm:pt>
    <dgm:pt modelId="{31B2AE07-F30F-4B03-9901-528AE1BE26B6}" type="pres">
      <dgm:prSet presAssocID="{C2326294-C5F8-4A6E-B257-C09828D67CF1}" presName="node" presStyleLbl="node1" presStyleIdx="2" presStyleCnt="10">
        <dgm:presLayoutVars>
          <dgm:bulletEnabled val="1"/>
        </dgm:presLayoutVars>
      </dgm:prSet>
      <dgm:spPr/>
    </dgm:pt>
    <dgm:pt modelId="{0E84535A-7BF8-4361-B7B5-B3B53295575D}" type="pres">
      <dgm:prSet presAssocID="{BBFA88B0-87B5-4EFA-8452-D862D79DDFC4}" presName="sibTrans" presStyleCnt="0"/>
      <dgm:spPr/>
    </dgm:pt>
    <dgm:pt modelId="{5665EB5E-1A39-4237-A973-D860067135F4}" type="pres">
      <dgm:prSet presAssocID="{008DE9C3-32F7-493B-99B0-4F5B8BAA2C77}" presName="node" presStyleLbl="node1" presStyleIdx="3" presStyleCnt="10">
        <dgm:presLayoutVars>
          <dgm:bulletEnabled val="1"/>
        </dgm:presLayoutVars>
      </dgm:prSet>
      <dgm:spPr/>
    </dgm:pt>
    <dgm:pt modelId="{8FC3D909-CEEC-4279-B4A4-B0A69DD754A0}" type="pres">
      <dgm:prSet presAssocID="{973A1DA6-8E32-4267-987B-8C83C8981BDA}" presName="sibTrans" presStyleCnt="0"/>
      <dgm:spPr/>
    </dgm:pt>
    <dgm:pt modelId="{F5363659-ADEA-4B0F-A825-343F48CBBEB9}" type="pres">
      <dgm:prSet presAssocID="{A04502C5-F929-43F6-A7AF-050287A577B2}" presName="node" presStyleLbl="node1" presStyleIdx="4" presStyleCnt="10">
        <dgm:presLayoutVars>
          <dgm:bulletEnabled val="1"/>
        </dgm:presLayoutVars>
      </dgm:prSet>
      <dgm:spPr/>
    </dgm:pt>
    <dgm:pt modelId="{812305F7-0C6F-4721-B618-080180D10384}" type="pres">
      <dgm:prSet presAssocID="{6237193F-4DCA-420F-BD28-1841DBBADF29}" presName="sibTrans" presStyleCnt="0"/>
      <dgm:spPr/>
    </dgm:pt>
    <dgm:pt modelId="{5BF598B3-711E-48BF-8477-3295587D9C8A}" type="pres">
      <dgm:prSet presAssocID="{9DA6BF11-EA34-4F01-922E-25782FAD7FBA}" presName="node" presStyleLbl="node1" presStyleIdx="5" presStyleCnt="10">
        <dgm:presLayoutVars>
          <dgm:bulletEnabled val="1"/>
        </dgm:presLayoutVars>
      </dgm:prSet>
      <dgm:spPr/>
    </dgm:pt>
    <dgm:pt modelId="{551E71E9-EC19-448D-8323-1E275F9B5182}" type="pres">
      <dgm:prSet presAssocID="{A57997F6-D2D0-4BF9-81A6-B99EA264C77A}" presName="sibTrans" presStyleCnt="0"/>
      <dgm:spPr/>
    </dgm:pt>
    <dgm:pt modelId="{419302CD-5DC0-4306-8041-66B8126E3FB4}" type="pres">
      <dgm:prSet presAssocID="{78C3BB10-D343-4728-85BC-11B92B6A7E50}" presName="node" presStyleLbl="node1" presStyleIdx="6" presStyleCnt="10">
        <dgm:presLayoutVars>
          <dgm:bulletEnabled val="1"/>
        </dgm:presLayoutVars>
      </dgm:prSet>
      <dgm:spPr/>
    </dgm:pt>
    <dgm:pt modelId="{8FAEBED4-C375-46E1-BD04-A21E0934F192}" type="pres">
      <dgm:prSet presAssocID="{B2D6A00B-1F2C-4912-B0AC-7120723E8389}" presName="sibTrans" presStyleCnt="0"/>
      <dgm:spPr/>
    </dgm:pt>
    <dgm:pt modelId="{49E4297B-53CE-4A03-BCA4-7CE7119D242D}" type="pres">
      <dgm:prSet presAssocID="{EAC01612-57BD-494C-A97F-8C35069A5A1A}" presName="node" presStyleLbl="node1" presStyleIdx="7" presStyleCnt="10">
        <dgm:presLayoutVars>
          <dgm:bulletEnabled val="1"/>
        </dgm:presLayoutVars>
      </dgm:prSet>
      <dgm:spPr/>
    </dgm:pt>
    <dgm:pt modelId="{B0C46820-2A98-45B4-A167-E320757C0C5A}" type="pres">
      <dgm:prSet presAssocID="{12DB809E-08A7-4607-B2EE-C3F85CFD7E13}" presName="sibTrans" presStyleCnt="0"/>
      <dgm:spPr/>
    </dgm:pt>
    <dgm:pt modelId="{4EAC2071-89BA-45C9-8EE2-9CBD86ED40B5}" type="pres">
      <dgm:prSet presAssocID="{25060B04-FA94-4AED-B0CD-A9A75ACC6946}" presName="node" presStyleLbl="node1" presStyleIdx="8" presStyleCnt="10">
        <dgm:presLayoutVars>
          <dgm:bulletEnabled val="1"/>
        </dgm:presLayoutVars>
      </dgm:prSet>
      <dgm:spPr/>
    </dgm:pt>
    <dgm:pt modelId="{02CFA6DA-1379-463C-98E3-E13F4AEA2885}" type="pres">
      <dgm:prSet presAssocID="{26D4C6D2-8B0C-445A-A90C-587AF5223B7E}" presName="sibTrans" presStyleCnt="0"/>
      <dgm:spPr/>
    </dgm:pt>
    <dgm:pt modelId="{2950F423-9B0B-4744-9F97-99501EE0F4E5}" type="pres">
      <dgm:prSet presAssocID="{AA011BE4-AA3F-4711-A1FC-2A73890DE109}" presName="node" presStyleLbl="node1" presStyleIdx="9" presStyleCnt="10">
        <dgm:presLayoutVars>
          <dgm:bulletEnabled val="1"/>
        </dgm:presLayoutVars>
      </dgm:prSet>
      <dgm:spPr/>
    </dgm:pt>
  </dgm:ptLst>
  <dgm:cxnLst>
    <dgm:cxn modelId="{4E6B7004-D5EC-4FD9-9017-DF88121355C1}" type="presOf" srcId="{EAC01612-57BD-494C-A97F-8C35069A5A1A}" destId="{49E4297B-53CE-4A03-BCA4-7CE7119D242D}" srcOrd="0" destOrd="0" presId="urn:microsoft.com/office/officeart/2005/8/layout/default"/>
    <dgm:cxn modelId="{D2391F07-E814-4C76-A395-81D1F52018B2}" srcId="{51BCDFD5-14F5-423D-848E-3C37C9672512}" destId="{B1D7284C-8C23-43CF-8E2B-0ACCAD4DC65C}" srcOrd="0" destOrd="0" parTransId="{1CEE1A55-D4D6-4EBC-B67A-1699534C9D3A}" sibTransId="{7CEFAC3C-6893-427E-8A04-069F2B4C08F0}"/>
    <dgm:cxn modelId="{B72C3F07-B8A7-45A4-8A43-66A7E62F6C3A}" type="presOf" srcId="{25060B04-FA94-4AED-B0CD-A9A75ACC6946}" destId="{4EAC2071-89BA-45C9-8EE2-9CBD86ED40B5}" srcOrd="0" destOrd="0" presId="urn:microsoft.com/office/officeart/2005/8/layout/default"/>
    <dgm:cxn modelId="{B98C4C08-5CED-42D2-895D-761FB93AA234}" type="presOf" srcId="{3D7DE8B5-1E40-4F1E-8E3C-4B18FD1334DF}" destId="{8CC32227-00DC-4C26-8166-B43180616622}" srcOrd="0" destOrd="0" presId="urn:microsoft.com/office/officeart/2005/8/layout/default"/>
    <dgm:cxn modelId="{257EF014-B2EB-409A-8225-E34DD008EB54}" srcId="{51BCDFD5-14F5-423D-848E-3C37C9672512}" destId="{78C3BB10-D343-4728-85BC-11B92B6A7E50}" srcOrd="6" destOrd="0" parTransId="{9F71B4DC-455E-4096-8C45-2D2D6072DAD7}" sibTransId="{B2D6A00B-1F2C-4912-B0AC-7120723E8389}"/>
    <dgm:cxn modelId="{EF54581D-D141-4374-A471-A511C52BD398}" srcId="{51BCDFD5-14F5-423D-848E-3C37C9672512}" destId="{008DE9C3-32F7-493B-99B0-4F5B8BAA2C77}" srcOrd="3" destOrd="0" parTransId="{A570683B-17E5-4A0F-9B77-6A7F31E4924F}" sibTransId="{973A1DA6-8E32-4267-987B-8C83C8981BDA}"/>
    <dgm:cxn modelId="{942ADB2D-4894-4992-B782-8827D561BC48}" type="presOf" srcId="{AA011BE4-AA3F-4711-A1FC-2A73890DE109}" destId="{2950F423-9B0B-4744-9F97-99501EE0F4E5}" srcOrd="0" destOrd="0" presId="urn:microsoft.com/office/officeart/2005/8/layout/default"/>
    <dgm:cxn modelId="{07E64A61-7437-4779-91C4-9DB5683E3D3B}" srcId="{51BCDFD5-14F5-423D-848E-3C37C9672512}" destId="{EAC01612-57BD-494C-A97F-8C35069A5A1A}" srcOrd="7" destOrd="0" parTransId="{C7E61BA1-8882-46BE-B0F4-43D38B6D31C2}" sibTransId="{12DB809E-08A7-4607-B2EE-C3F85CFD7E13}"/>
    <dgm:cxn modelId="{50DEC941-7157-4FEE-A689-7F556389876E}" srcId="{51BCDFD5-14F5-423D-848E-3C37C9672512}" destId="{AA011BE4-AA3F-4711-A1FC-2A73890DE109}" srcOrd="9" destOrd="0" parTransId="{F3F06296-017C-4221-939E-550C984AA699}" sibTransId="{8B3AEB2A-9B44-4599-A428-4726F548E9AC}"/>
    <dgm:cxn modelId="{83A5BA68-74D3-4518-87F8-C7BC9176869E}" type="presOf" srcId="{A04502C5-F929-43F6-A7AF-050287A577B2}" destId="{F5363659-ADEA-4B0F-A825-343F48CBBEB9}" srcOrd="0" destOrd="0" presId="urn:microsoft.com/office/officeart/2005/8/layout/default"/>
    <dgm:cxn modelId="{75211572-57B8-4459-9D53-F34031E3FE65}" type="presOf" srcId="{78C3BB10-D343-4728-85BC-11B92B6A7E50}" destId="{419302CD-5DC0-4306-8041-66B8126E3FB4}" srcOrd="0" destOrd="0" presId="urn:microsoft.com/office/officeart/2005/8/layout/default"/>
    <dgm:cxn modelId="{6F34F978-1F81-4DC7-AD62-D667E24C7324}" type="presOf" srcId="{9DA6BF11-EA34-4F01-922E-25782FAD7FBA}" destId="{5BF598B3-711E-48BF-8477-3295587D9C8A}" srcOrd="0" destOrd="0" presId="urn:microsoft.com/office/officeart/2005/8/layout/default"/>
    <dgm:cxn modelId="{15FE225A-6DF3-4DF3-9F19-135DBBCBD8F6}" srcId="{51BCDFD5-14F5-423D-848E-3C37C9672512}" destId="{A04502C5-F929-43F6-A7AF-050287A577B2}" srcOrd="4" destOrd="0" parTransId="{9492CD39-2EE0-460A-8D62-C819796FA2C7}" sibTransId="{6237193F-4DCA-420F-BD28-1841DBBADF29}"/>
    <dgm:cxn modelId="{0A211A97-1AEE-4980-82DD-6D82D2A54739}" srcId="{51BCDFD5-14F5-423D-848E-3C37C9672512}" destId="{C2326294-C5F8-4A6E-B257-C09828D67CF1}" srcOrd="2" destOrd="0" parTransId="{6D13A9B1-6FC3-4B27-AB6A-271F1203536A}" sibTransId="{BBFA88B0-87B5-4EFA-8452-D862D79DDFC4}"/>
    <dgm:cxn modelId="{EE24B8A0-CDB5-43F9-A88B-E7E5B52D60AE}" srcId="{51BCDFD5-14F5-423D-848E-3C37C9672512}" destId="{9DA6BF11-EA34-4F01-922E-25782FAD7FBA}" srcOrd="5" destOrd="0" parTransId="{83F0AF4C-4BE2-473C-85CC-CB2ECB8D4197}" sibTransId="{A57997F6-D2D0-4BF9-81A6-B99EA264C77A}"/>
    <dgm:cxn modelId="{104C06A7-92FE-40DF-9384-AB891FEBED22}" type="presOf" srcId="{51BCDFD5-14F5-423D-848E-3C37C9672512}" destId="{DE96EDCE-28B7-4D72-85AB-84D2CC877267}" srcOrd="0" destOrd="0" presId="urn:microsoft.com/office/officeart/2005/8/layout/default"/>
    <dgm:cxn modelId="{4BC86DB1-CB4D-4494-AA4E-C9B37084BB41}" srcId="{51BCDFD5-14F5-423D-848E-3C37C9672512}" destId="{3D7DE8B5-1E40-4F1E-8E3C-4B18FD1334DF}" srcOrd="1" destOrd="0" parTransId="{A0DFF0C5-1F83-4CD6-BC45-3E3A690F9048}" sibTransId="{51DDA83A-A17D-4A61-8522-0C148185046A}"/>
    <dgm:cxn modelId="{83C492B1-9C6C-4B2E-99B2-E9F9DB88F61F}" type="presOf" srcId="{008DE9C3-32F7-493B-99B0-4F5B8BAA2C77}" destId="{5665EB5E-1A39-4237-A973-D860067135F4}" srcOrd="0" destOrd="0" presId="urn:microsoft.com/office/officeart/2005/8/layout/default"/>
    <dgm:cxn modelId="{66F04EB7-EC04-4501-AFE0-4C98C34C7903}" srcId="{51BCDFD5-14F5-423D-848E-3C37C9672512}" destId="{25060B04-FA94-4AED-B0CD-A9A75ACC6946}" srcOrd="8" destOrd="0" parTransId="{AFC0110C-5FDA-4119-AED3-3A927D353241}" sibTransId="{26D4C6D2-8B0C-445A-A90C-587AF5223B7E}"/>
    <dgm:cxn modelId="{FF7177BA-9F59-425E-83FE-CB96646B98AC}" type="presOf" srcId="{C2326294-C5F8-4A6E-B257-C09828D67CF1}" destId="{31B2AE07-F30F-4B03-9901-528AE1BE26B6}" srcOrd="0" destOrd="0" presId="urn:microsoft.com/office/officeart/2005/8/layout/default"/>
    <dgm:cxn modelId="{B89995BE-FEA8-4C0B-B2A4-FE2F85EFF3DB}" type="presOf" srcId="{B1D7284C-8C23-43CF-8E2B-0ACCAD4DC65C}" destId="{384579AD-6856-4DBB-A0D1-534283FBB14D}" srcOrd="0" destOrd="0" presId="urn:microsoft.com/office/officeart/2005/8/layout/default"/>
    <dgm:cxn modelId="{FF84AA1D-BC1A-4111-AF52-E89C2265A68C}" type="presParOf" srcId="{DE96EDCE-28B7-4D72-85AB-84D2CC877267}" destId="{384579AD-6856-4DBB-A0D1-534283FBB14D}" srcOrd="0" destOrd="0" presId="urn:microsoft.com/office/officeart/2005/8/layout/default"/>
    <dgm:cxn modelId="{6DF1BA87-F41C-4B07-9D3C-D572013B19AF}" type="presParOf" srcId="{DE96EDCE-28B7-4D72-85AB-84D2CC877267}" destId="{B6F9CC94-F614-45D9-8A7C-DFB06EBA4745}" srcOrd="1" destOrd="0" presId="urn:microsoft.com/office/officeart/2005/8/layout/default"/>
    <dgm:cxn modelId="{3683D310-0849-44AC-A549-EEEDE614DF77}" type="presParOf" srcId="{DE96EDCE-28B7-4D72-85AB-84D2CC877267}" destId="{8CC32227-00DC-4C26-8166-B43180616622}" srcOrd="2" destOrd="0" presId="urn:microsoft.com/office/officeart/2005/8/layout/default"/>
    <dgm:cxn modelId="{A446D092-AFAD-4D3C-B264-95CA378AC712}" type="presParOf" srcId="{DE96EDCE-28B7-4D72-85AB-84D2CC877267}" destId="{A4AF8E47-9171-4DFC-A80D-E9FD183D4FB9}" srcOrd="3" destOrd="0" presId="urn:microsoft.com/office/officeart/2005/8/layout/default"/>
    <dgm:cxn modelId="{6492FFD7-10AA-4879-9045-B9C2A38E42A8}" type="presParOf" srcId="{DE96EDCE-28B7-4D72-85AB-84D2CC877267}" destId="{31B2AE07-F30F-4B03-9901-528AE1BE26B6}" srcOrd="4" destOrd="0" presId="urn:microsoft.com/office/officeart/2005/8/layout/default"/>
    <dgm:cxn modelId="{A5B7CF6D-E76E-4D4A-974B-FD5B1A83ABBB}" type="presParOf" srcId="{DE96EDCE-28B7-4D72-85AB-84D2CC877267}" destId="{0E84535A-7BF8-4361-B7B5-B3B53295575D}" srcOrd="5" destOrd="0" presId="urn:microsoft.com/office/officeart/2005/8/layout/default"/>
    <dgm:cxn modelId="{BE679516-3D16-4004-8A30-0BC1EF13007F}" type="presParOf" srcId="{DE96EDCE-28B7-4D72-85AB-84D2CC877267}" destId="{5665EB5E-1A39-4237-A973-D860067135F4}" srcOrd="6" destOrd="0" presId="urn:microsoft.com/office/officeart/2005/8/layout/default"/>
    <dgm:cxn modelId="{E069A2CD-6CD3-435E-AAF4-3279A4984C90}" type="presParOf" srcId="{DE96EDCE-28B7-4D72-85AB-84D2CC877267}" destId="{8FC3D909-CEEC-4279-B4A4-B0A69DD754A0}" srcOrd="7" destOrd="0" presId="urn:microsoft.com/office/officeart/2005/8/layout/default"/>
    <dgm:cxn modelId="{08733DD9-19AE-49F1-9FA9-3760D82B2001}" type="presParOf" srcId="{DE96EDCE-28B7-4D72-85AB-84D2CC877267}" destId="{F5363659-ADEA-4B0F-A825-343F48CBBEB9}" srcOrd="8" destOrd="0" presId="urn:microsoft.com/office/officeart/2005/8/layout/default"/>
    <dgm:cxn modelId="{254B759D-C394-4498-8AEF-47AC87B3A969}" type="presParOf" srcId="{DE96EDCE-28B7-4D72-85AB-84D2CC877267}" destId="{812305F7-0C6F-4721-B618-080180D10384}" srcOrd="9" destOrd="0" presId="urn:microsoft.com/office/officeart/2005/8/layout/default"/>
    <dgm:cxn modelId="{3DAFA173-1D34-412A-9D0C-DA75EA5005D4}" type="presParOf" srcId="{DE96EDCE-28B7-4D72-85AB-84D2CC877267}" destId="{5BF598B3-711E-48BF-8477-3295587D9C8A}" srcOrd="10" destOrd="0" presId="urn:microsoft.com/office/officeart/2005/8/layout/default"/>
    <dgm:cxn modelId="{AF47B5DF-9DFA-47D3-990E-E0BEE0B38652}" type="presParOf" srcId="{DE96EDCE-28B7-4D72-85AB-84D2CC877267}" destId="{551E71E9-EC19-448D-8323-1E275F9B5182}" srcOrd="11" destOrd="0" presId="urn:microsoft.com/office/officeart/2005/8/layout/default"/>
    <dgm:cxn modelId="{57CA7FC9-690C-40BF-B390-7EA632094027}" type="presParOf" srcId="{DE96EDCE-28B7-4D72-85AB-84D2CC877267}" destId="{419302CD-5DC0-4306-8041-66B8126E3FB4}" srcOrd="12" destOrd="0" presId="urn:microsoft.com/office/officeart/2005/8/layout/default"/>
    <dgm:cxn modelId="{0A233066-8431-426F-8953-FC205575F377}" type="presParOf" srcId="{DE96EDCE-28B7-4D72-85AB-84D2CC877267}" destId="{8FAEBED4-C375-46E1-BD04-A21E0934F192}" srcOrd="13" destOrd="0" presId="urn:microsoft.com/office/officeart/2005/8/layout/default"/>
    <dgm:cxn modelId="{97C8CD08-F6D4-481C-BBDD-1108FDA3EBDA}" type="presParOf" srcId="{DE96EDCE-28B7-4D72-85AB-84D2CC877267}" destId="{49E4297B-53CE-4A03-BCA4-7CE7119D242D}" srcOrd="14" destOrd="0" presId="urn:microsoft.com/office/officeart/2005/8/layout/default"/>
    <dgm:cxn modelId="{A1D12880-D60D-4148-A447-EA1343BFC748}" type="presParOf" srcId="{DE96EDCE-28B7-4D72-85AB-84D2CC877267}" destId="{B0C46820-2A98-45B4-A167-E320757C0C5A}" srcOrd="15" destOrd="0" presId="urn:microsoft.com/office/officeart/2005/8/layout/default"/>
    <dgm:cxn modelId="{525AE560-F2FD-4E72-91BD-D710E91F3174}" type="presParOf" srcId="{DE96EDCE-28B7-4D72-85AB-84D2CC877267}" destId="{4EAC2071-89BA-45C9-8EE2-9CBD86ED40B5}" srcOrd="16" destOrd="0" presId="urn:microsoft.com/office/officeart/2005/8/layout/default"/>
    <dgm:cxn modelId="{CDD6BB5F-AD8D-49B1-941A-E5A6BB2063D0}" type="presParOf" srcId="{DE96EDCE-28B7-4D72-85AB-84D2CC877267}" destId="{02CFA6DA-1379-463C-98E3-E13F4AEA2885}" srcOrd="17" destOrd="0" presId="urn:microsoft.com/office/officeart/2005/8/layout/default"/>
    <dgm:cxn modelId="{D75C03FB-3DF9-4B43-8468-D2342C5EF6AF}" type="presParOf" srcId="{DE96EDCE-28B7-4D72-85AB-84D2CC877267}" destId="{2950F423-9B0B-4744-9F97-99501EE0F4E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92D86-97D9-469F-BF0A-C2B5CD30D7C4}">
      <dsp:nvSpPr>
        <dsp:cNvPr id="0" name=""/>
        <dsp:cNvSpPr/>
      </dsp:nvSpPr>
      <dsp:spPr>
        <a:xfrm>
          <a:off x="0" y="889259"/>
          <a:ext cx="5811128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008" tIns="583184" rIns="4510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Move case to EP status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Reason Code 002</a:t>
          </a:r>
        </a:p>
      </dsp:txBody>
      <dsp:txXfrm>
        <a:off x="0" y="889259"/>
        <a:ext cx="5811128" cy="1631700"/>
      </dsp:txXfrm>
    </dsp:sp>
    <dsp:sp modelId="{0F2D4506-4015-4AD0-9DAA-1FFF757AD9E8}">
      <dsp:nvSpPr>
        <dsp:cNvPr id="0" name=""/>
        <dsp:cNvSpPr/>
      </dsp:nvSpPr>
      <dsp:spPr>
        <a:xfrm>
          <a:off x="290556" y="475979"/>
          <a:ext cx="4067789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Claimant reports</a:t>
          </a:r>
        </a:p>
      </dsp:txBody>
      <dsp:txXfrm>
        <a:off x="330905" y="516328"/>
        <a:ext cx="3987091" cy="745862"/>
      </dsp:txXfrm>
    </dsp:sp>
    <dsp:sp modelId="{B3642A53-063F-4C55-BC88-B5D3390CDD9D}">
      <dsp:nvSpPr>
        <dsp:cNvPr id="0" name=""/>
        <dsp:cNvSpPr/>
      </dsp:nvSpPr>
      <dsp:spPr>
        <a:xfrm>
          <a:off x="0" y="3085439"/>
          <a:ext cx="5811128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008" tIns="583184" rIns="4510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No response after 10-day letter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Move case to DIS status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Reason Code 003</a:t>
          </a:r>
        </a:p>
      </dsp:txBody>
      <dsp:txXfrm>
        <a:off x="0" y="3085439"/>
        <a:ext cx="5811128" cy="2116800"/>
      </dsp:txXfrm>
    </dsp:sp>
    <dsp:sp modelId="{B6951C58-3D54-47AD-9CE2-1923FB04CDB1}">
      <dsp:nvSpPr>
        <dsp:cNvPr id="0" name=""/>
        <dsp:cNvSpPr/>
      </dsp:nvSpPr>
      <dsp:spPr>
        <a:xfrm>
          <a:off x="290556" y="2672159"/>
          <a:ext cx="4067789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Claimant does not report</a:t>
          </a:r>
        </a:p>
      </dsp:txBody>
      <dsp:txXfrm>
        <a:off x="330905" y="2712508"/>
        <a:ext cx="3987091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579AD-6856-4DBB-A0D1-534283FBB14D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SCHEDULE</a:t>
          </a:r>
          <a:endParaRPr lang="en-US" sz="2100" kern="1200"/>
        </a:p>
      </dsp:txBody>
      <dsp:txXfrm>
        <a:off x="961120" y="2079"/>
        <a:ext cx="2094322" cy="1256593"/>
      </dsp:txXfrm>
    </dsp:sp>
    <dsp:sp modelId="{8CC32227-00DC-4C26-8166-B43180616622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2">
            <a:hueOff val="-47110"/>
            <a:satOff val="-1537"/>
            <a:lumOff val="-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ASK</a:t>
          </a:r>
          <a:endParaRPr lang="en-US" sz="2100" kern="1200"/>
        </a:p>
      </dsp:txBody>
      <dsp:txXfrm>
        <a:off x="3264875" y="2079"/>
        <a:ext cx="2094322" cy="1256593"/>
      </dsp:txXfrm>
    </dsp:sp>
    <dsp:sp modelId="{31B2AE07-F30F-4B03-9901-528AE1BE26B6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2">
            <a:hueOff val="-94220"/>
            <a:satOff val="-3074"/>
            <a:lumOff val="-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PURPOSE</a:t>
          </a:r>
          <a:endParaRPr lang="en-US" sz="2100" kern="1200"/>
        </a:p>
      </dsp:txBody>
      <dsp:txXfrm>
        <a:off x="5568630" y="2079"/>
        <a:ext cx="2094322" cy="1256593"/>
      </dsp:txXfrm>
    </dsp:sp>
    <dsp:sp modelId="{5665EB5E-1A39-4237-A973-D860067135F4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2">
            <a:hueOff val="-141329"/>
            <a:satOff val="-4611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EXPLAIN</a:t>
          </a:r>
          <a:endParaRPr lang="en-US" sz="2100" kern="1200"/>
        </a:p>
      </dsp:txBody>
      <dsp:txXfrm>
        <a:off x="7872385" y="2079"/>
        <a:ext cx="2094322" cy="1256593"/>
      </dsp:txXfrm>
    </dsp:sp>
    <dsp:sp modelId="{F5363659-ADEA-4B0F-A825-343F48CBBEB9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2">
            <a:hueOff val="-188439"/>
            <a:satOff val="-6148"/>
            <a:lumOff val="-6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WHY</a:t>
          </a:r>
        </a:p>
      </dsp:txBody>
      <dsp:txXfrm>
        <a:off x="961120" y="1468105"/>
        <a:ext cx="2094322" cy="1256593"/>
      </dsp:txXfrm>
    </dsp:sp>
    <dsp:sp modelId="{5BF598B3-711E-48BF-8477-3295587D9C8A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-235549"/>
            <a:satOff val="-7686"/>
            <a:lumOff val="-8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LAWS &amp; REGULATIONS</a:t>
          </a:r>
          <a:endParaRPr lang="en-US" sz="2100" kern="1200"/>
        </a:p>
      </dsp:txBody>
      <dsp:txXfrm>
        <a:off x="3264875" y="1468105"/>
        <a:ext cx="2094322" cy="1256593"/>
      </dsp:txXfrm>
    </dsp:sp>
    <dsp:sp modelId="{419302CD-5DC0-4306-8041-66B8126E3FB4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2">
            <a:hueOff val="-282659"/>
            <a:satOff val="-9223"/>
            <a:lumOff val="-1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TRANSPARENT</a:t>
          </a:r>
        </a:p>
      </dsp:txBody>
      <dsp:txXfrm>
        <a:off x="5568630" y="1468105"/>
        <a:ext cx="2094322" cy="1256593"/>
      </dsp:txXfrm>
    </dsp:sp>
    <dsp:sp modelId="{49E4297B-53CE-4A03-BCA4-7CE7119D242D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2">
            <a:hueOff val="-329768"/>
            <a:satOff val="-10760"/>
            <a:lumOff val="-11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RESPECTFUL</a:t>
          </a:r>
          <a:endParaRPr lang="en-US" sz="2100" kern="1200"/>
        </a:p>
      </dsp:txBody>
      <dsp:txXfrm>
        <a:off x="7872385" y="1468105"/>
        <a:ext cx="2094322" cy="1256593"/>
      </dsp:txXfrm>
    </dsp:sp>
    <dsp:sp modelId="{4EAC2071-89BA-45C9-8EE2-9CBD86ED40B5}">
      <dsp:nvSpPr>
        <dsp:cNvPr id="0" name=""/>
        <dsp:cNvSpPr/>
      </dsp:nvSpPr>
      <dsp:spPr>
        <a:xfrm>
          <a:off x="3264875" y="2934131"/>
          <a:ext cx="2094322" cy="1256593"/>
        </a:xfrm>
        <a:prstGeom prst="rect">
          <a:avLst/>
        </a:prstGeom>
        <a:solidFill>
          <a:schemeClr val="accent2">
            <a:hueOff val="-376878"/>
            <a:satOff val="-12297"/>
            <a:lumOff val="-135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COMPASSIONATE</a:t>
          </a:r>
          <a:endParaRPr lang="en-US" sz="2100" kern="1200"/>
        </a:p>
      </dsp:txBody>
      <dsp:txXfrm>
        <a:off x="3264875" y="2934131"/>
        <a:ext cx="2094322" cy="1256593"/>
      </dsp:txXfrm>
    </dsp:sp>
    <dsp:sp modelId="{2950F423-9B0B-4744-9F97-99501EE0F4E5}">
      <dsp:nvSpPr>
        <dsp:cNvPr id="0" name=""/>
        <dsp:cNvSpPr/>
      </dsp:nvSpPr>
      <dsp:spPr>
        <a:xfrm>
          <a:off x="5568630" y="2934131"/>
          <a:ext cx="2094322" cy="1256593"/>
        </a:xfrm>
        <a:prstGeom prst="rect">
          <a:avLst/>
        </a:prstGeom>
        <a:solidFill>
          <a:schemeClr val="accent2">
            <a:hueOff val="-423988"/>
            <a:satOff val="-13834"/>
            <a:lumOff val="-15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QUESTIONS</a:t>
          </a:r>
          <a:endParaRPr lang="en-US" sz="2100" kern="1200"/>
        </a:p>
      </dsp:txBody>
      <dsp:txXfrm>
        <a:off x="5568630" y="2934131"/>
        <a:ext cx="2094322" cy="125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596F-0EE0-4AD0-9AB6-218510083CB3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A8CA6-6460-477C-993C-672B1825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ECF49-2165-4CE7-B39E-10D80CF3C5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63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3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9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A8CA6-6460-477C-993C-672B18253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8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5D2A2-847F-44CA-A638-CF8989399C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90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5D2A2-847F-44CA-A638-CF8989399C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83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94B38-FABC-FB41-AD08-3348CFB792CE}"/>
              </a:ext>
            </a:extLst>
          </p:cNvPr>
          <p:cNvSpPr/>
          <p:nvPr userDrawn="1"/>
        </p:nvSpPr>
        <p:spPr>
          <a:xfrm>
            <a:off x="0" y="0"/>
            <a:ext cx="12192000" cy="686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582E7-8953-3F4C-8634-1C6FB4EF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82" y="1810853"/>
            <a:ext cx="7077919" cy="23876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82" y="4564065"/>
            <a:ext cx="7077919" cy="9330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11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94B38-FABC-FB41-AD08-3348CFB792CE}"/>
              </a:ext>
            </a:extLst>
          </p:cNvPr>
          <p:cNvSpPr/>
          <p:nvPr/>
        </p:nvSpPr>
        <p:spPr>
          <a:xfrm>
            <a:off x="0" y="0"/>
            <a:ext cx="12192000" cy="686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582E7-8953-3F4C-8634-1C6FB4EF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82" y="1810853"/>
            <a:ext cx="7077919" cy="23876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82" y="4564065"/>
            <a:ext cx="7077919" cy="9330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68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6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7E956-7124-F941-B989-529BD87A7B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E956A-43BB-7847-8D72-306D51FCB5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7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E4280C-0C66-B047-B9C7-373A1EDEFF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8F4825A-768D-E240-AE9A-E6929ED1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525" y="1709740"/>
            <a:ext cx="7721841" cy="2852737"/>
          </a:xfrm>
        </p:spPr>
        <p:txBody>
          <a:bodyPr anchor="b"/>
          <a:lstStyle>
            <a:lvl1pPr algn="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0525" y="4589464"/>
            <a:ext cx="7721841" cy="73557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3BC6-6923-E649-AF41-A824E47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1" y="6208174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449" y="183696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C73C1-75CC-C74E-9F27-2B4B011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FA9B3-ADEB-0648-A921-275E49B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9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D342-8FB4-D641-ADD6-F82A977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87B4-9641-B243-8366-4ABDBBD5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0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7D3A7-642A-0F46-8236-237CA67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1F3A-1FDB-074B-9BA5-3D84769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AC2CE-61C8-EA46-BF6B-FA56DF66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F079-1338-5A4B-97B4-06BF11FD92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22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041" y="344247"/>
            <a:ext cx="6172200" cy="55168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1580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25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901F6-1923-0943-9E01-E4286D2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3043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6633-FBEF-9041-AFB4-D328996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FADA8D-6A86-8249-ADEA-796716BB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9A328A-5C98-EA44-8A4A-2D0BFCA4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1580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9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94B38-FABC-FB41-AD08-3348CFB792CE}"/>
              </a:ext>
            </a:extLst>
          </p:cNvPr>
          <p:cNvSpPr/>
          <p:nvPr userDrawn="1"/>
        </p:nvSpPr>
        <p:spPr>
          <a:xfrm>
            <a:off x="0" y="0"/>
            <a:ext cx="12192000" cy="686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582E7-8953-3F4C-8634-1C6FB4EF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82" y="1810853"/>
            <a:ext cx="7077919" cy="23876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82" y="4564065"/>
            <a:ext cx="7077919" cy="9330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8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91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7E956-7124-F941-B989-529BD87A7B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E956A-43BB-7847-8D72-306D51FCB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81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E4280C-0C66-B047-B9C7-373A1EDEFF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8F4825A-768D-E240-AE9A-E6929ED17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525" y="1709740"/>
            <a:ext cx="7721841" cy="2852737"/>
          </a:xfrm>
        </p:spPr>
        <p:txBody>
          <a:bodyPr anchor="b"/>
          <a:lstStyle>
            <a:lvl1pPr algn="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0525" y="4589464"/>
            <a:ext cx="7721841" cy="73557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3BC6-6923-E649-AF41-A824E47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1" y="6208174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87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449" y="183696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C73C1-75CC-C74E-9F27-2B4B011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FA9B3-ADEB-0648-A921-275E49B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2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D342-8FB4-D641-ADD6-F82A977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87B4-9641-B243-8366-4ABDBBD5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19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7D3A7-642A-0F46-8236-237CA67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1F3A-1FDB-074B-9BA5-3D84769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AC2CE-61C8-EA46-BF6B-FA56DF66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F079-1338-5A4B-97B4-06BF11FD92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06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041" y="344247"/>
            <a:ext cx="6172200" cy="55168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1580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54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901F6-1923-0943-9E01-E4286D2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3043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6633-FBEF-9041-AFB4-D328996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FADA8D-6A86-8249-ADEA-796716BB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1163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9A328A-5C98-EA44-8A4A-2D0BFCA4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710928"/>
            <a:ext cx="3932237" cy="31580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19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94B38-FABC-FB41-AD08-3348CFB792CE}"/>
              </a:ext>
            </a:extLst>
          </p:cNvPr>
          <p:cNvSpPr/>
          <p:nvPr userDrawn="1"/>
        </p:nvSpPr>
        <p:spPr>
          <a:xfrm>
            <a:off x="0" y="0"/>
            <a:ext cx="12192000" cy="686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Footer of slide has the logo used for Veteran Readiness and Employment and the logo with the bald eagle holding an american flag for the US Department of Veteran Affairs. ">
            <a:extLst>
              <a:ext uri="{FF2B5EF4-FFF2-40B4-BE49-F238E27FC236}">
                <a16:creationId xmlns:a16="http://schemas.microsoft.com/office/drawing/2014/main" id="{8C0582E7-8953-3F4C-8634-1C6FB4EFDA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82" y="1810853"/>
            <a:ext cx="7077919" cy="23876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682" y="4564065"/>
            <a:ext cx="7077919" cy="9330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921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6E57227B-B683-4940-B607-D7A19920AED7}" type="datetime1">
              <a:rPr lang="en-US" sz="1350" smtClean="0">
                <a:solidFill>
                  <a:srgbClr val="000000"/>
                </a:solidFill>
              </a:rPr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8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7E956-7124-F941-B989-529BD87A7B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E956A-43BB-7847-8D72-306D51FCB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9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449" y="183696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C73C1-75CC-C74E-9F27-2B4B011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8" y="6350971"/>
            <a:ext cx="881381" cy="365125"/>
          </a:xfrm>
          <a:prstGeom prst="rect">
            <a:avLst/>
          </a:prstGeom>
        </p:spPr>
        <p:txBody>
          <a:bodyPr/>
          <a:lstStyle/>
          <a:p>
            <a:fld id="{26A98EBC-D862-4E0C-A408-6DA4175CD75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FA9B3-ADEB-0648-A921-275E49B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0"/>
            <a:ext cx="699246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2FCB-830B-4C14-BD50-8833711A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8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E4280C-0C66-B047-B9C7-373A1EDEFF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8F4825A-768D-E240-AE9A-E6929ED17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523" y="1709738"/>
            <a:ext cx="7721841" cy="2852737"/>
          </a:xfrm>
        </p:spPr>
        <p:txBody>
          <a:bodyPr anchor="b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0523" y="4589464"/>
            <a:ext cx="7721841" cy="73557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3BC6-6923-E649-AF41-A824E47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20817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2346C6CC-1531-9D43-9929-56C34AA4F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E4280C-0C66-B047-B9C7-373A1EDEFF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8F4825A-768D-E240-AE9A-E6929ED17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525" y="1709740"/>
            <a:ext cx="7721841" cy="2852737"/>
          </a:xfrm>
        </p:spPr>
        <p:txBody>
          <a:bodyPr anchor="b"/>
          <a:lstStyle>
            <a:lvl1pPr algn="r">
              <a:defRPr sz="45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0525" y="4589464"/>
            <a:ext cx="7721841" cy="73557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3BC6-6923-E649-AF41-A824E47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1" y="6208174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91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915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C73C1-75CC-C74E-9F27-2B4B011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FA9B3-ADEB-0648-A921-275E49B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D342-8FB4-D641-ADD6-F82A977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479D4-4F64-0644-9795-5E629699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2BB8-6205-7E47-BA23-424C3B6C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87B4-9641-B243-8366-4ABDBBD5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7D3A7-642A-0F46-8236-237CA67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1F3A-1FDB-074B-9BA5-3D84769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AC2CE-61C8-EA46-BF6B-FA56DF66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F079-1338-5A4B-97B4-06BF11FD92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25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50" y="1011630"/>
            <a:ext cx="3932237" cy="1600200"/>
          </a:xfrm>
        </p:spPr>
        <p:txBody>
          <a:bodyPr anchor="b"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650" y="344247"/>
            <a:ext cx="6956103" cy="55168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250" y="2710928"/>
            <a:ext cx="3932237" cy="31580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B0384-F08C-664D-9A32-62383351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5919" y="6350973"/>
            <a:ext cx="881381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1/12/2024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2A991-4033-6147-BEDB-E686A035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8664" y="6356352"/>
            <a:ext cx="6992469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10EB-75D7-8442-9EB4-C10FCA97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74" y="1065008"/>
            <a:ext cx="3932237" cy="1225791"/>
          </a:xfrm>
        </p:spPr>
        <p:txBody>
          <a:bodyPr anchor="b"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901F6-1923-0943-9E01-E4286D2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24374" y="457201"/>
            <a:ext cx="6886655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FD46D-A4B6-1D4F-8164-9E842D294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974" y="2377440"/>
            <a:ext cx="3932237" cy="34915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6633-FBEF-9041-AFB4-D328996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D826E-BF38-704C-BC1A-E057D4FC5B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17" y="334169"/>
            <a:ext cx="97204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915" y="1452116"/>
            <a:ext cx="105156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4582" y="6356352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8335" indent="0" algn="l" defTabSz="685800" rtl="0" eaLnBrk="1" latinLnBrk="0" hangingPunct="1">
        <a:lnSpc>
          <a:spcPct val="90000"/>
        </a:lnSpc>
        <a:spcBef>
          <a:spcPct val="0"/>
        </a:spcBef>
        <a:buNone/>
        <a:tabLst/>
        <a:defRPr sz="3000" b="1" i="0" u="none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91716" indent="-176213" algn="l" defTabSz="685800" rtl="0" eaLnBrk="1" latinLnBrk="0" hangingPunct="1">
        <a:lnSpc>
          <a:spcPct val="90000"/>
        </a:lnSpc>
        <a:spcBef>
          <a:spcPts val="375"/>
        </a:spcBef>
        <a:buSzPct val="75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6213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tabLst/>
        <a:defRPr sz="1500" kern="1200">
          <a:solidFill>
            <a:srgbClr val="003F72"/>
          </a:solidFill>
          <a:latin typeface="+mn-lt"/>
          <a:ea typeface="+mn-ea"/>
          <a:cs typeface="+mn-cs"/>
        </a:defRPr>
      </a:lvl3pPr>
      <a:lvl4pPr marL="776288" indent="-16073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944166" indent="-160735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Courier New" panose="02070309020205020404" pitchFamily="49" charset="0"/>
        <a:buChar char="o"/>
        <a:tabLst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D826E-BF38-704C-BC1A-E057D4FC5B4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6" y="291307"/>
            <a:ext cx="97204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409254"/>
            <a:ext cx="105156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4582" y="6356352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marL="8335" indent="0" algn="l" defTabSz="685800" rtl="0" eaLnBrk="1" latinLnBrk="0" hangingPunct="1">
        <a:lnSpc>
          <a:spcPct val="90000"/>
        </a:lnSpc>
        <a:spcBef>
          <a:spcPct val="0"/>
        </a:spcBef>
        <a:buNone/>
        <a:tabLst/>
        <a:defRPr sz="3000" b="1" i="0" u="none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91716" indent="-176213" algn="l" defTabSz="685800" rtl="0" eaLnBrk="1" latinLnBrk="0" hangingPunct="1">
        <a:lnSpc>
          <a:spcPct val="90000"/>
        </a:lnSpc>
        <a:spcBef>
          <a:spcPts val="375"/>
        </a:spcBef>
        <a:buSzPct val="75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6213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tabLst/>
        <a:defRPr sz="1500" kern="1200">
          <a:solidFill>
            <a:srgbClr val="003F72"/>
          </a:solidFill>
          <a:latin typeface="+mn-lt"/>
          <a:ea typeface="+mn-ea"/>
          <a:cs typeface="+mn-cs"/>
        </a:defRPr>
      </a:lvl3pPr>
      <a:lvl4pPr marL="776288" indent="-16073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944166" indent="-160735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Courier New" panose="02070309020205020404" pitchFamily="49" charset="0"/>
        <a:buChar char="o"/>
        <a:tabLst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D826E-BF38-704C-BC1A-E057D4FC5B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6" y="291307"/>
            <a:ext cx="97204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409254"/>
            <a:ext cx="105156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4582" y="6356352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7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marL="8335" indent="0" algn="l" defTabSz="685800" rtl="0" eaLnBrk="1" latinLnBrk="0" hangingPunct="1">
        <a:lnSpc>
          <a:spcPct val="90000"/>
        </a:lnSpc>
        <a:spcBef>
          <a:spcPct val="0"/>
        </a:spcBef>
        <a:buNone/>
        <a:tabLst/>
        <a:defRPr sz="3000" b="1" i="0" u="none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91716" indent="-176213" algn="l" defTabSz="685800" rtl="0" eaLnBrk="1" latinLnBrk="0" hangingPunct="1">
        <a:lnSpc>
          <a:spcPct val="90000"/>
        </a:lnSpc>
        <a:spcBef>
          <a:spcPts val="375"/>
        </a:spcBef>
        <a:buSzPct val="75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6213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tabLst/>
        <a:defRPr sz="1500" kern="1200">
          <a:solidFill>
            <a:srgbClr val="003F72"/>
          </a:solidFill>
          <a:latin typeface="+mn-lt"/>
          <a:ea typeface="+mn-ea"/>
          <a:cs typeface="+mn-cs"/>
        </a:defRPr>
      </a:lvl3pPr>
      <a:lvl4pPr marL="776288" indent="-16073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944166" indent="-160735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Courier New" panose="02070309020205020404" pitchFamily="49" charset="0"/>
        <a:buChar char="o"/>
        <a:tabLst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D826E-BF38-704C-BC1A-E057D4FC5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17" y="334169"/>
            <a:ext cx="972043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915" y="1452116"/>
            <a:ext cx="105156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4582" y="6356352"/>
            <a:ext cx="687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hf hdr="0" ftr="0" dt="0"/>
  <p:txStyles>
    <p:titleStyle>
      <a:lvl1pPr marL="8335" indent="0" algn="l" defTabSz="685800" rtl="0" eaLnBrk="1" latinLnBrk="0" hangingPunct="1">
        <a:lnSpc>
          <a:spcPct val="90000"/>
        </a:lnSpc>
        <a:spcBef>
          <a:spcPct val="0"/>
        </a:spcBef>
        <a:buNone/>
        <a:tabLst/>
        <a:defRPr sz="3000" b="1" i="0" u="none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91716" indent="-176213" algn="l" defTabSz="685800" rtl="0" eaLnBrk="1" latinLnBrk="0" hangingPunct="1">
        <a:lnSpc>
          <a:spcPct val="90000"/>
        </a:lnSpc>
        <a:spcBef>
          <a:spcPts val="375"/>
        </a:spcBef>
        <a:buSzPct val="75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6213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tabLst/>
        <a:defRPr sz="1500" kern="1200">
          <a:solidFill>
            <a:srgbClr val="003F72"/>
          </a:solidFill>
          <a:latin typeface="+mn-lt"/>
          <a:ea typeface="+mn-ea"/>
          <a:cs typeface="+mn-cs"/>
        </a:defRPr>
      </a:lvl3pPr>
      <a:lvl4pPr marL="776288" indent="-16073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944166" indent="-160735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Courier New" panose="02070309020205020404" pitchFamily="49" charset="0"/>
        <a:buChar char="o"/>
        <a:tabLst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va.gov/find-form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tock.adobe.com/sk/search?k=the%20e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9eWvGitLP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930" y="1318668"/>
            <a:ext cx="6836707" cy="2387600"/>
          </a:xfrm>
        </p:spPr>
        <p:txBody>
          <a:bodyPr>
            <a:normAutofit/>
          </a:bodyPr>
          <a:lstStyle/>
          <a:p>
            <a:r>
              <a:rPr lang="en-US" dirty="0"/>
              <a:t>Initial Orientation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930" y="4036580"/>
            <a:ext cx="5824653" cy="9330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0" i="0">
                <a:solidFill>
                  <a:srgbClr val="FFFFFF"/>
                </a:solidFill>
                <a:effectLst/>
                <a:latin typeface="Calibri"/>
                <a:cs typeface="Calibri"/>
              </a:rPr>
              <a:t>​</a:t>
            </a:r>
            <a:endParaRPr lang="en-US" sz="2400" b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47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6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75082-4F9A-42FD-8559-251276CE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pPr marL="8255"/>
            <a:r>
              <a:rPr lang="en-US" sz="3800">
                <a:solidFill>
                  <a:srgbClr val="FFFFFF"/>
                </a:solidFill>
                <a:cs typeface="Calibri"/>
              </a:rPr>
              <a:t>Updating Case Management System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64179C7-CAEA-2AE6-CA14-4A2468477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37931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47D2C4A3-91AB-4856-6A30-92BA9BCA3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6189122"/>
            <a:ext cx="3750068" cy="6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2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4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4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4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75082-4F9A-42FD-8559-251276CE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marL="8255"/>
            <a:r>
              <a:rPr lang="en-US" sz="4000">
                <a:solidFill>
                  <a:srgbClr val="FFFFFF"/>
                </a:solidFill>
                <a:cs typeface="Calibri"/>
              </a:rPr>
              <a:t>Initial Evaluation Best Practices</a:t>
            </a:r>
          </a:p>
        </p:txBody>
      </p:sp>
      <p:graphicFrame>
        <p:nvGraphicFramePr>
          <p:cNvPr id="86" name="Content Placeholder 6">
            <a:extLst>
              <a:ext uri="{FF2B5EF4-FFF2-40B4-BE49-F238E27FC236}">
                <a16:creationId xmlns:a16="http://schemas.microsoft.com/office/drawing/2014/main" id="{8ACEE1FB-286C-E3CA-607E-2896A88E8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90764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B429D66-4AD8-C327-E0A6-B1C19C9FF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6189122"/>
            <a:ext cx="3750068" cy="6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312A2-6D3F-F870-1025-CACCD491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127" y="108272"/>
            <a:ext cx="4840010" cy="785581"/>
          </a:xfrm>
        </p:spPr>
        <p:txBody>
          <a:bodyPr>
            <a:normAutofit/>
          </a:bodyPr>
          <a:lstStyle/>
          <a:p>
            <a:r>
              <a:rPr lang="en-US"/>
              <a:t>Tools for Initial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28CDB-DB49-E9B4-022E-BD02938A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67" r="-1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8842-4435-9BEE-52BE-B17FC59A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220" y="1181528"/>
            <a:ext cx="6037780" cy="53939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Previous evaluation of abilities, aptitudes and interests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Results of vocational and/or psychological assessments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Results of evaluations and reevaluations by a medical consultant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Recommendations obtained from the Vocational Rehabilitation Panel (VRP)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Information obtained from VA Health Administration (VHA) and/or the claimant’s private medical records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Information obtained from State vocational rehabilitation counselors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b="0" i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Current and previous </a:t>
            </a:r>
            <a:r>
              <a:rPr lang="en-US" sz="2000" b="1" i="0" u="none" strike="noStrike" dirty="0">
                <a:effectLst/>
                <a:hlinkClick r:id="rId4"/>
              </a:rPr>
              <a:t>VAF 28-1902w</a:t>
            </a:r>
            <a:endParaRPr lang="en-US" sz="2000" b="0" i="0" dirty="0">
              <a:effectLst/>
            </a:endParaRP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2CEF-3259-16FA-DE2B-B56B6E2B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189122"/>
            <a:ext cx="3750068" cy="6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1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8934-C56E-ECDE-C800-16F87DB2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3AC1-996A-57FB-BAC1-A46431168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Now that you have completed this training, you are be able to: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Explain the purpose of the VR&amp;E Orientation</a:t>
            </a:r>
          </a:p>
          <a:p>
            <a:endParaRPr lang="en-US" sz="1000"/>
          </a:p>
          <a:p>
            <a:r>
              <a:rPr lang="en-US" sz="2400"/>
              <a:t>Describe the factors involved in conducting a successful orientation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picture containing icon">
            <a:extLst>
              <a:ext uri="{FF2B5EF4-FFF2-40B4-BE49-F238E27FC236}">
                <a16:creationId xmlns:a16="http://schemas.microsoft.com/office/drawing/2014/main" id="{EC322DDE-5CB7-112F-FF83-4DEE4F0A8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21889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2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8934-C56E-ECDE-C800-16F87DB2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Conclusion</a:t>
            </a:r>
          </a:p>
        </p:txBody>
      </p:sp>
      <p:pic>
        <p:nvPicPr>
          <p:cNvPr id="18" name="Content Placeholder 17" descr="A picture containing text, clipart">
            <a:extLst>
              <a:ext uri="{FF2B5EF4-FFF2-40B4-BE49-F238E27FC236}">
                <a16:creationId xmlns:a16="http://schemas.microsoft.com/office/drawing/2014/main" id="{72DECD38-0279-1ECD-0A86-61BF83776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04181" y="1923032"/>
            <a:ext cx="9583637" cy="3575243"/>
          </a:xfrm>
        </p:spPr>
      </p:pic>
    </p:spTree>
    <p:extLst>
      <p:ext uri="{BB962C8B-B14F-4D97-AF65-F5344CB8AC3E}">
        <p14:creationId xmlns:p14="http://schemas.microsoft.com/office/powerpoint/2010/main" val="7793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8934-C56E-ECDE-C800-16F87DB2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3AC1-996A-57FB-BAC1-A46431168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Upon completion of this training, you will be able to: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Explain the purpose of the Initial Orientation</a:t>
            </a:r>
          </a:p>
          <a:p>
            <a:endParaRPr lang="en-US" sz="1000"/>
          </a:p>
          <a:p>
            <a:r>
              <a:rPr lang="en-US" sz="2400"/>
              <a:t>Describe the factors involved in conducting a successful orientation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7FAEC-4E33-FF56-1F36-6F90D926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60" y="-167833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9E07-0C3A-4407-B5FF-9EC2EE14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Pre-Orientation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DB9D-8B52-484A-9A60-0754F0C6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6" y="1218755"/>
            <a:ext cx="11561577" cy="46406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The application has been processed and the claimant has been notified that he or she is eligible for services.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VRC will be working on: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scheduling an appointment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researching pertinent information about the claimant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conducting an orientation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collecting evidence</a:t>
            </a:r>
          </a:p>
          <a:p>
            <a:pPr marL="215503" lvl="1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6" name="Picture 5" descr="A picture containing arrow">
            <a:extLst>
              <a:ext uri="{FF2B5EF4-FFF2-40B4-BE49-F238E27FC236}">
                <a16:creationId xmlns:a16="http://schemas.microsoft.com/office/drawing/2014/main" id="{3A93E05E-C45F-9B1E-7C7A-7B1F6FBB4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88" y="527907"/>
            <a:ext cx="5111338" cy="51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9E07-0C3A-4407-B5FF-9EC2EE14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Purpose of the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DB9D-8B52-484A-9A60-0754F0C6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6" y="1218755"/>
            <a:ext cx="7313215" cy="46406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To inform claimants and Service members about Chapter 31 services and to obtain additional documents required to continue the evaluation process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To conduct a comprehensive evaluation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To collect supporting documents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VAF 1902w, Veteran Readiness and Employment Questionnaire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Training &amp; Military records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Job certifications and licensures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Medical records the VA does not have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establish rapport with the claimant through </a:t>
            </a:r>
            <a:r>
              <a:rPr lang="en-US" sz="2400" dirty="0">
                <a:solidFill>
                  <a:srgbClr val="000000"/>
                </a:solidFill>
                <a:latin typeface="Calibri" panose="020F0502020204030204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ace-to-face interaction (in-person or tele-counseling)</a:t>
            </a:r>
          </a:p>
          <a:p>
            <a:pPr marL="215503" lvl="1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1B4D7-D294-EBE1-262B-DF8BAECF7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003">
            <a:off x="7078782" y="1402080"/>
            <a:ext cx="4846979" cy="2904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372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4123-D2B1-4FFD-8956-A8BCF851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1AD6-E634-4279-A916-52155B81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409254"/>
            <a:ext cx="5805516" cy="476771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Remote/Virtually</a:t>
            </a:r>
          </a:p>
          <a:p>
            <a:pPr lvl="1"/>
            <a:r>
              <a:rPr lang="en-US" sz="2400" dirty="0"/>
              <a:t>VA Video Connect platform to conduct </a:t>
            </a:r>
          </a:p>
          <a:p>
            <a:pPr marL="215503" lvl="1" indent="0">
              <a:buNone/>
            </a:pPr>
            <a:r>
              <a:rPr lang="en-US" sz="2400" dirty="0"/>
              <a:t>   Tele-counseling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College/University Campus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Military Installation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VA Regional Office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Out Based Office</a:t>
            </a:r>
          </a:p>
          <a:p>
            <a:pPr lvl="1"/>
            <a:r>
              <a:rPr lang="en-US" sz="2400" dirty="0"/>
              <a:t>Community Based Outpatient Clinic (CBOC)</a:t>
            </a:r>
          </a:p>
          <a:p>
            <a:pPr lvl="1"/>
            <a:r>
              <a:rPr lang="en-US" sz="2400" dirty="0"/>
              <a:t>Vet Center</a:t>
            </a:r>
          </a:p>
          <a:p>
            <a:pPr lvl="1"/>
            <a:r>
              <a:rPr lang="en-US" sz="2400" dirty="0"/>
              <a:t>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58667-9140-E64B-2922-F83F66397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979" y="2134597"/>
            <a:ext cx="4647839" cy="3096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13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519E-1F7F-48E5-81C0-C539902B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6" y="291307"/>
            <a:ext cx="4821225" cy="779463"/>
          </a:xfrm>
        </p:spPr>
        <p:txBody>
          <a:bodyPr/>
          <a:lstStyle/>
          <a:p>
            <a:r>
              <a:rPr lang="en-US"/>
              <a:t>Establish Rapport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F4C1-E345-4AFC-938C-4F4F92F6B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880" y="1537396"/>
            <a:ext cx="6608776" cy="3598130"/>
          </a:xfrm>
        </p:spPr>
        <p:txBody>
          <a:bodyPr>
            <a:noAutofit/>
          </a:bodyPr>
          <a:lstStyle/>
          <a:p>
            <a:r>
              <a:rPr lang="en-US" sz="2400" dirty="0"/>
              <a:t>Consider the orientation as the claimant’s first time interacting with anyone from the VR&amp;E Program.</a:t>
            </a:r>
          </a:p>
          <a:p>
            <a:pPr lvl="1"/>
            <a:r>
              <a:rPr lang="en-US" sz="2000" dirty="0"/>
              <a:t>VRCs are the face of the VA</a:t>
            </a:r>
          </a:p>
          <a:p>
            <a:pPr marL="215503" lvl="1" indent="0">
              <a:buNone/>
            </a:pPr>
            <a:endParaRPr lang="en-US" sz="1000" dirty="0"/>
          </a:p>
          <a:p>
            <a:r>
              <a:rPr lang="en-US" sz="2400" dirty="0"/>
              <a:t>Establish a connection as quickly and as best as possible.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VRCs should use their best counseling skills by interacting with empathy, respect and reflection.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45E38-B75A-CCC5-F938-E5802389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312" y="2275366"/>
            <a:ext cx="5550447" cy="2371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1569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B043-764F-4CE1-B156-ADB40417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F40D1-0E7E-41E7-B510-DBC8B35E0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40" y="1192639"/>
            <a:ext cx="6298675" cy="4728166"/>
          </a:xfrm>
        </p:spPr>
        <p:txBody>
          <a:bodyPr>
            <a:normAutofit/>
          </a:bodyPr>
          <a:lstStyle/>
          <a:p>
            <a:r>
              <a:rPr lang="en-US" sz="2400" dirty="0"/>
              <a:t>Share information about Chapter 31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Appendix EJ, Veteran Readiness and Employment (VR&amp;E) Program Orientation (optional)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Orientation video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Explain the purpose of the program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Use this opportunity to eliminate any incorrect assumptions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88508-21B3-3EF3-6B2B-7922A5F32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798" y="1192639"/>
            <a:ext cx="5342562" cy="40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28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BEC5-CD0F-4BF2-814C-DB579A47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8D282-22C7-4BEE-AF70-97A77AB6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222744"/>
            <a:ext cx="10515600" cy="4954221"/>
          </a:xfrm>
        </p:spPr>
        <p:txBody>
          <a:bodyPr>
            <a:noAutofit/>
          </a:bodyPr>
          <a:lstStyle/>
          <a:p>
            <a:r>
              <a:rPr lang="en-US" sz="2400"/>
              <a:t>Obtain the following documents:</a:t>
            </a:r>
          </a:p>
          <a:p>
            <a:pPr lvl="1"/>
            <a:r>
              <a:rPr lang="en-US" sz="2400"/>
              <a:t>VAF 28-1902w, Veteran Readiness and Employment Questionnaire</a:t>
            </a:r>
          </a:p>
          <a:p>
            <a:pPr lvl="2"/>
            <a:r>
              <a:rPr lang="en-US" sz="2000">
                <a:solidFill>
                  <a:schemeClr val="tx1"/>
                </a:solidFill>
              </a:rPr>
              <a:t>If claimant does not complete the VAF 28-1902w:</a:t>
            </a:r>
          </a:p>
          <a:p>
            <a:pPr lvl="3"/>
            <a:r>
              <a:rPr lang="en-US" sz="2000">
                <a:solidFill>
                  <a:schemeClr val="tx1"/>
                </a:solidFill>
              </a:rPr>
              <a:t>Record information from VAF 28-1902w in an electronic case note</a:t>
            </a:r>
          </a:p>
          <a:p>
            <a:pPr lvl="3"/>
            <a:r>
              <a:rPr lang="en-US" sz="2000">
                <a:solidFill>
                  <a:schemeClr val="tx1"/>
                </a:solidFill>
              </a:rPr>
              <a:t>Obtain a signed copy of VAF 28-8739a, Protection of Privacy Information Statement </a:t>
            </a:r>
          </a:p>
          <a:p>
            <a:pPr marL="615553" lvl="3" indent="0">
              <a:buNone/>
            </a:pPr>
            <a:endParaRPr lang="en-US" sz="1000">
              <a:solidFill>
                <a:schemeClr val="tx1"/>
              </a:solidFill>
            </a:endParaRPr>
          </a:p>
          <a:p>
            <a:pPr marL="391716" marR="0" lvl="1" indent="-1762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VAF 20-0968, Claim for Reimbursement of Travel Expenses (if applicable)</a:t>
            </a:r>
          </a:p>
          <a:p>
            <a:pPr marL="215503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91716" marR="0" lvl="1" indent="-1762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>
                <a:solidFill>
                  <a:srgbClr val="000000"/>
                </a:solidFill>
              </a:rPr>
              <a:t>Training Records or Transcripts (if available)</a:t>
            </a:r>
          </a:p>
          <a:p>
            <a:pPr marL="391716" marR="0" lvl="1" indent="-1762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lang="en-US" sz="1000">
              <a:solidFill>
                <a:srgbClr val="000000"/>
              </a:solidFill>
            </a:endParaRPr>
          </a:p>
          <a:p>
            <a:pPr marL="391716" marR="0" lvl="1" indent="-1762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>
                <a:solidFill>
                  <a:srgbClr val="000000"/>
                </a:solidFill>
              </a:rPr>
              <a:t>Resume (if available)</a:t>
            </a:r>
          </a:p>
          <a:p>
            <a:pPr marL="391716" marR="0" lvl="1" indent="-1762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lang="en-US" sz="1000"/>
          </a:p>
          <a:p>
            <a:pPr marL="391716" marR="0" lvl="1" indent="-1762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/>
              <a:t>VA medical records through CAPRI – Compensation and Pension Records Interchange</a:t>
            </a:r>
          </a:p>
          <a:p>
            <a:pPr marL="391716" marR="0" lvl="1" indent="-1762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endParaRPr lang="en-US" sz="1000"/>
          </a:p>
          <a:p>
            <a:pPr marL="391716" marR="0" lvl="1" indent="-1762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/>
              <a:t>VAF 21-4142, Authorization and Consent to Release Information (if needed)</a:t>
            </a:r>
          </a:p>
        </p:txBody>
      </p:sp>
    </p:spTree>
    <p:extLst>
      <p:ext uri="{BB962C8B-B14F-4D97-AF65-F5344CB8AC3E}">
        <p14:creationId xmlns:p14="http://schemas.microsoft.com/office/powerpoint/2010/main" val="405186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2EF8-0350-4674-8465-EA674935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47" y="216879"/>
            <a:ext cx="9720431" cy="779463"/>
          </a:xfrm>
        </p:spPr>
        <p:txBody>
          <a:bodyPr/>
          <a:lstStyle/>
          <a:p>
            <a:r>
              <a:rPr lang="en-US"/>
              <a:t>Missed Orientation Appointment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5692-0FCC-44CD-8EB8-6E5A932F7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033" y="970439"/>
            <a:ext cx="6018027" cy="5557952"/>
          </a:xfrm>
        </p:spPr>
        <p:txBody>
          <a:bodyPr>
            <a:normAutofit/>
          </a:bodyPr>
          <a:lstStyle/>
          <a:p>
            <a:pPr lvl="1"/>
            <a:endParaRPr lang="en-US" sz="1000" dirty="0"/>
          </a:p>
          <a:p>
            <a:r>
              <a:rPr lang="en-US" dirty="0"/>
              <a:t>Reach out the same day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e-VA Text and/or Email</a:t>
            </a:r>
          </a:p>
          <a:p>
            <a:pPr lvl="1"/>
            <a:endParaRPr lang="en-US" sz="1000" dirty="0"/>
          </a:p>
          <a:p>
            <a:r>
              <a:rPr lang="en-US" dirty="0"/>
              <a:t>Successful contact </a:t>
            </a:r>
            <a:r>
              <a:rPr lang="en-US" dirty="0">
                <a:sym typeface="Wingdings" panose="05000000000000000000" pitchFamily="2" charset="2"/>
              </a:rPr>
              <a:t> Reschedule in e-VA</a:t>
            </a:r>
          </a:p>
          <a:p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Unsuccessful contact  Send VR-15, Missed Appointment – 10-Day Letter</a:t>
            </a:r>
          </a:p>
          <a:p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Not interested and withdraws  Send VR-58, CH31 Adverse Action Letter and </a:t>
            </a:r>
            <a:r>
              <a:rPr lang="en-US" dirty="0"/>
              <a:t>VAF 20-0998, Your Rights to Seek Further Review of Our Decision</a:t>
            </a:r>
          </a:p>
          <a:p>
            <a:pPr marL="0" indent="0">
              <a:buNone/>
            </a:pPr>
            <a:endParaRPr lang="en-US" sz="1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Develop a case note of contact attempts if outside of e-VA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D5455-D7C9-458F-EC8C-EDA371E94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1" y="1865708"/>
            <a:ext cx="4665001" cy="312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2948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A Brand Colors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0083BE"/>
      </a:accent1>
      <a:accent2>
        <a:srgbClr val="C3262E"/>
      </a:accent2>
      <a:accent3>
        <a:srgbClr val="772432"/>
      </a:accent3>
      <a:accent4>
        <a:srgbClr val="F3CF45"/>
      </a:accent4>
      <a:accent5>
        <a:srgbClr val="598527"/>
      </a:accent5>
      <a:accent6>
        <a:srgbClr val="F79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R&amp;E 2020">
  <a:themeElements>
    <a:clrScheme name="VA Brand Colors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0083BE"/>
      </a:accent1>
      <a:accent2>
        <a:srgbClr val="C3262E"/>
      </a:accent2>
      <a:accent3>
        <a:srgbClr val="772432"/>
      </a:accent3>
      <a:accent4>
        <a:srgbClr val="F3CF45"/>
      </a:accent4>
      <a:accent5>
        <a:srgbClr val="598527"/>
      </a:accent5>
      <a:accent6>
        <a:srgbClr val="F79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&amp;E 2020" id="{CE8CFF11-FE2B-451F-A9FE-D56C7D985849}" vid="{C2B256BB-CB32-4240-A9D5-7DF32FEEA116}"/>
    </a:ext>
  </a:extLst>
</a:theme>
</file>

<file path=ppt/theme/theme3.xml><?xml version="1.0" encoding="utf-8"?>
<a:theme xmlns:a="http://schemas.openxmlformats.org/drawingml/2006/main" name="1_VRE 2020">
  <a:themeElements>
    <a:clrScheme name="VA Brand Colors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0083BE"/>
      </a:accent1>
      <a:accent2>
        <a:srgbClr val="C3262E"/>
      </a:accent2>
      <a:accent3>
        <a:srgbClr val="772432"/>
      </a:accent3>
      <a:accent4>
        <a:srgbClr val="F3CF45"/>
      </a:accent4>
      <a:accent5>
        <a:srgbClr val="598527"/>
      </a:accent5>
      <a:accent6>
        <a:srgbClr val="F79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&amp;E-Template-Presentation-16x9-FINAL" id="{F5454CE2-7372-C849-A4C7-F4D007202D35}" vid="{E83D7A00-CE3D-0349-88D4-9FB408278DB2}"/>
    </a:ext>
  </a:extLst>
</a:theme>
</file>

<file path=ppt/theme/theme4.xml><?xml version="1.0" encoding="utf-8"?>
<a:theme xmlns:a="http://schemas.openxmlformats.org/drawingml/2006/main" name="2_Office Theme">
  <a:themeElements>
    <a:clrScheme name="VA Brand Colors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0083BE"/>
      </a:accent1>
      <a:accent2>
        <a:srgbClr val="C3262E"/>
      </a:accent2>
      <a:accent3>
        <a:srgbClr val="772432"/>
      </a:accent3>
      <a:accent4>
        <a:srgbClr val="F3CF45"/>
      </a:accent4>
      <a:accent5>
        <a:srgbClr val="598527"/>
      </a:accent5>
      <a:accent6>
        <a:srgbClr val="F79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9dd3c4c0-e286-43fe-b887-39deddaefaea">
      <Terms xmlns="http://schemas.microsoft.com/office/infopath/2007/PartnerControls"/>
    </lcf76f155ced4ddcb4097134ff3c332f>
    <_ip_UnifiedCompliancePolicyProperties xmlns="http://schemas.microsoft.com/sharepoint/v3" xsi:nil="true"/>
    <TaxCatchAll xmlns="1db9ae3e-2576-4907-956c-351f383175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74CFB35A60C46ABFC7727C51FE25A" ma:contentTypeVersion="17" ma:contentTypeDescription="Create a new document." ma:contentTypeScope="" ma:versionID="b3a434f9ee36c8e8e3a41284697d8541">
  <xsd:schema xmlns:xsd="http://www.w3.org/2001/XMLSchema" xmlns:xs="http://www.w3.org/2001/XMLSchema" xmlns:p="http://schemas.microsoft.com/office/2006/metadata/properties" xmlns:ns1="http://schemas.microsoft.com/sharepoint/v3" xmlns:ns2="9dd3c4c0-e286-43fe-b887-39deddaefaea" xmlns:ns3="1db9ae3e-2576-4907-956c-351f383175d8" targetNamespace="http://schemas.microsoft.com/office/2006/metadata/properties" ma:root="true" ma:fieldsID="0871ef096333cd48cae4786a5bcafeb1" ns1:_="" ns2:_="" ns3:_="">
    <xsd:import namespace="http://schemas.microsoft.com/sharepoint/v3"/>
    <xsd:import namespace="9dd3c4c0-e286-43fe-b887-39deddaefaea"/>
    <xsd:import namespace="1db9ae3e-2576-4907-956c-351f383175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c4c0-e286-43fe-b887-39deddaef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9ae3e-2576-4907-956c-351f383175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a5bd461-22bd-45b6-956a-5edf794f7130}" ma:internalName="TaxCatchAll" ma:showField="CatchAllData" ma:web="1db9ae3e-2576-4907-956c-351f383175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25A925-C293-45AB-85F1-04938EAB54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01FCB0-C52F-4B54-B9AB-0A1603795257}">
  <ds:schemaRefs>
    <ds:schemaRef ds:uri="http://purl.org/dc/elements/1.1/"/>
    <ds:schemaRef ds:uri="1db9ae3e-2576-4907-956c-351f383175d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9dd3c4c0-e286-43fe-b887-39deddaefae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AFC17B-BE41-490A-9C75-C17B14EDEE64}">
  <ds:schemaRefs>
    <ds:schemaRef ds:uri="1db9ae3e-2576-4907-956c-351f383175d8"/>
    <ds:schemaRef ds:uri="9dd3c4c0-e286-43fe-b887-39deddaefa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612</Words>
  <Application>Microsoft Office PowerPoint</Application>
  <PresentationFormat>Widescreen</PresentationFormat>
  <Paragraphs>137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1_Office Theme</vt:lpstr>
      <vt:lpstr>1_VR&amp;E 2020</vt:lpstr>
      <vt:lpstr>1_VRE 2020</vt:lpstr>
      <vt:lpstr>2_Office Theme</vt:lpstr>
      <vt:lpstr>Initial Orientation Training</vt:lpstr>
      <vt:lpstr>Training Objectives</vt:lpstr>
      <vt:lpstr>Pre-Orientation </vt:lpstr>
      <vt:lpstr>Purpose of the Orientation</vt:lpstr>
      <vt:lpstr>Set Location</vt:lpstr>
      <vt:lpstr>Establish Rapport</vt:lpstr>
      <vt:lpstr>Scope of the Program</vt:lpstr>
      <vt:lpstr>Supporting Documents</vt:lpstr>
      <vt:lpstr>Missed Orientation Appointment</vt:lpstr>
      <vt:lpstr>Updating Case Management System</vt:lpstr>
      <vt:lpstr>Initial Evaluation Best Practices</vt:lpstr>
      <vt:lpstr>Tools for Initial Evaluation</vt:lpstr>
      <vt:lpstr>Recap</vt:lpstr>
      <vt:lpstr>Conclusion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VRE-NCT-02-Initial Orientation PowerPoint Presentation</dc:title>
  <dc:creator>Department of Veterans Affairs, Veterans Benefits Administration, Veteran Readiness &amp; Employment Service, STAFF</dc:creator>
  <cp:lastModifiedBy>Kathy Poole</cp:lastModifiedBy>
  <cp:revision>6</cp:revision>
  <dcterms:created xsi:type="dcterms:W3CDTF">2023-03-22T13:46:16Z</dcterms:created>
  <dcterms:modified xsi:type="dcterms:W3CDTF">2024-01-12T20:42:16Z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0x010100DF374CFB35A60C46ABFC7727C51FE25A</vt:lpwstr>
  </property>
  <property fmtid="{D5CDD505-2E9C-101B-9397-08002B2CF9AE}" pid="3" name="MediaServiceImageTags">
    <vt:lpwstr/>
  </property>
  <property fmtid="{D5CDD505-2E9C-101B-9397-08002B2CF9AE}" pid="4" name="Order">
    <vt:lpwstr>906500.000000000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Language">
    <vt:lpwstr>en</vt:lpwstr>
  </property>
  <property fmtid="{D5CDD505-2E9C-101B-9397-08002B2CF9AE}" pid="12" name="Type">
    <vt:lpwstr>Presentation</vt:lpwstr>
  </property>
</Properties>
</file>