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9"/>
  </p:notesMasterIdLst>
  <p:sldIdLst>
    <p:sldId id="256" r:id="rId5"/>
    <p:sldId id="270" r:id="rId6"/>
    <p:sldId id="668" r:id="rId7"/>
    <p:sldId id="680" r:id="rId8"/>
    <p:sldId id="701" r:id="rId9"/>
    <p:sldId id="702" r:id="rId10"/>
    <p:sldId id="571" r:id="rId11"/>
    <p:sldId id="624" r:id="rId12"/>
    <p:sldId id="628" r:id="rId13"/>
    <p:sldId id="265" r:id="rId14"/>
    <p:sldId id="689" r:id="rId15"/>
    <p:sldId id="670" r:id="rId16"/>
    <p:sldId id="671" r:id="rId17"/>
    <p:sldId id="672" r:id="rId18"/>
    <p:sldId id="690" r:id="rId19"/>
    <p:sldId id="692" r:id="rId20"/>
    <p:sldId id="691" r:id="rId21"/>
    <p:sldId id="693" r:id="rId22"/>
    <p:sldId id="681" r:id="rId23"/>
    <p:sldId id="683" r:id="rId24"/>
    <p:sldId id="682" r:id="rId25"/>
    <p:sldId id="685" r:id="rId26"/>
    <p:sldId id="698" r:id="rId27"/>
    <p:sldId id="699" r:id="rId28"/>
    <p:sldId id="700" r:id="rId29"/>
    <p:sldId id="694" r:id="rId30"/>
    <p:sldId id="695" r:id="rId31"/>
    <p:sldId id="659" r:id="rId32"/>
    <p:sldId id="688" r:id="rId33"/>
    <p:sldId id="662" r:id="rId34"/>
    <p:sldId id="597" r:id="rId35"/>
    <p:sldId id="704" r:id="rId36"/>
    <p:sldId id="703" r:id="rId37"/>
    <p:sldId id="696" r:id="rId38"/>
    <p:sldId id="697" r:id="rId39"/>
    <p:sldId id="298" r:id="rId40"/>
    <p:sldId id="263" r:id="rId41"/>
    <p:sldId id="615" r:id="rId42"/>
    <p:sldId id="576" r:id="rId43"/>
    <p:sldId id="622" r:id="rId44"/>
    <p:sldId id="658" r:id="rId45"/>
    <p:sldId id="272" r:id="rId46"/>
    <p:sldId id="271" r:id="rId47"/>
    <p:sldId id="29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0CFC3F-1000-4FE3-57FF-E5724CF51571}" name="Cupp, Jennifer E. (she/her/hers)" initials="CJE(" userId="S::Jennifer.Cupp@va.gov::cca2dda8-a5b6-4dbb-adab-f14378a29ac9" providerId="AD"/>
  <p188:author id="{73040449-DB29-B92C-9BBB-2CFFFFA9630F}" name="Edwards, Larry D. (VBAVACO)" initials="ELD(" userId="S::larry.edwards3@va.gov::64a752fa-d972-49da-bbd7-3ec837d3f828" providerId="AD"/>
  <p188:author id="{2CBE9562-8F0E-FBD1-9A62-0C2B07AD1292}" name="Jones, Melissa J. (she/her/hers)" initials="J(" userId="S::melissa.jones3@va.gov::abc06ff8-990e-4b08-b70c-45549bea2da4" providerId="AD"/>
  <p188:author id="{F6701883-2378-260A-8AEE-E02FEB44839C}" name="Brown, Tyechia C. (she/her/hers)" initials="BTC(" userId="S::Tyechia.Brown@va.gov::5c9c5a27-0c26-4618-b326-e3888d7cb4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EBD"/>
    <a:srgbClr val="081E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14" autoAdjust="0"/>
    <p:restoredTop sz="85899" autoAdjust="0"/>
  </p:normalViewPr>
  <p:slideViewPr>
    <p:cSldViewPr snapToGrid="0">
      <p:cViewPr varScale="1">
        <p:scale>
          <a:sx n="99" d="100"/>
          <a:sy n="99" d="100"/>
        </p:scale>
        <p:origin x="180" y="72"/>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7" Type="http://schemas.openxmlformats.org/officeDocument/2006/relationships/slide" Target="slides/slide39.xml"/><Relationship Id="rId2" Type="http://schemas.openxmlformats.org/officeDocument/2006/relationships/slide" Target="slides/slide12.xml"/><Relationship Id="rId1" Type="http://schemas.openxmlformats.org/officeDocument/2006/relationships/slide" Target="slides/slide7.xml"/><Relationship Id="rId6" Type="http://schemas.openxmlformats.org/officeDocument/2006/relationships/slide" Target="slides/slide32.xml"/><Relationship Id="rId5" Type="http://schemas.openxmlformats.org/officeDocument/2006/relationships/slide" Target="slides/slide31.xml"/><Relationship Id="rId4"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s, Larry D. (VBAVACO)" userId="64a752fa-d972-49da-bbd7-3ec837d3f828" providerId="ADAL" clId="{BC0E6C20-970D-476C-923A-16151575F3AB}"/>
    <pc:docChg chg="undo custSel modSld">
      <pc:chgData name="Edwards, Larry D. (VBAVACO)" userId="64a752fa-d972-49da-bbd7-3ec837d3f828" providerId="ADAL" clId="{BC0E6C20-970D-476C-923A-16151575F3AB}" dt="2024-07-05T18:27:24.313" v="109" actId="478"/>
      <pc:docMkLst>
        <pc:docMk/>
      </pc:docMkLst>
      <pc:sldChg chg="modSp mod">
        <pc:chgData name="Edwards, Larry D. (VBAVACO)" userId="64a752fa-d972-49da-bbd7-3ec837d3f828" providerId="ADAL" clId="{BC0E6C20-970D-476C-923A-16151575F3AB}" dt="2024-07-05T18:07:58.707" v="2" actId="20577"/>
        <pc:sldMkLst>
          <pc:docMk/>
          <pc:sldMk cId="1060787214" sldId="270"/>
        </pc:sldMkLst>
        <pc:spChg chg="mod">
          <ac:chgData name="Edwards, Larry D. (VBAVACO)" userId="64a752fa-d972-49da-bbd7-3ec837d3f828" providerId="ADAL" clId="{BC0E6C20-970D-476C-923A-16151575F3AB}" dt="2024-07-05T18:07:58.707" v="2" actId="20577"/>
          <ac:spMkLst>
            <pc:docMk/>
            <pc:sldMk cId="1060787214" sldId="270"/>
            <ac:spMk id="3" creationId="{47079087-6484-4F38-A1B4-F89108FC3B86}"/>
          </ac:spMkLst>
        </pc:spChg>
      </pc:sldChg>
      <pc:sldChg chg="delSp mod">
        <pc:chgData name="Edwards, Larry D. (VBAVACO)" userId="64a752fa-d972-49da-bbd7-3ec837d3f828" providerId="ADAL" clId="{BC0E6C20-970D-476C-923A-16151575F3AB}" dt="2024-07-05T18:27:24.313" v="109" actId="478"/>
        <pc:sldMkLst>
          <pc:docMk/>
          <pc:sldMk cId="2517976631" sldId="271"/>
        </pc:sldMkLst>
        <pc:spChg chg="del">
          <ac:chgData name="Edwards, Larry D. (VBAVACO)" userId="64a752fa-d972-49da-bbd7-3ec837d3f828" providerId="ADAL" clId="{BC0E6C20-970D-476C-923A-16151575F3AB}" dt="2024-07-05T18:27:24.313" v="109" actId="478"/>
          <ac:spMkLst>
            <pc:docMk/>
            <pc:sldMk cId="2517976631" sldId="271"/>
            <ac:spMk id="3" creationId="{47079087-6484-4F38-A1B4-F89108FC3B86}"/>
          </ac:spMkLst>
        </pc:spChg>
      </pc:sldChg>
      <pc:sldChg chg="modSp mod">
        <pc:chgData name="Edwards, Larry D. (VBAVACO)" userId="64a752fa-d972-49da-bbd7-3ec837d3f828" providerId="ADAL" clId="{BC0E6C20-970D-476C-923A-16151575F3AB}" dt="2024-07-05T18:23:47.864" v="29" actId="20577"/>
        <pc:sldMkLst>
          <pc:docMk/>
          <pc:sldMk cId="0" sldId="597"/>
        </pc:sldMkLst>
        <pc:spChg chg="mod">
          <ac:chgData name="Edwards, Larry D. (VBAVACO)" userId="64a752fa-d972-49da-bbd7-3ec837d3f828" providerId="ADAL" clId="{BC0E6C20-970D-476C-923A-16151575F3AB}" dt="2024-07-05T18:23:47.864" v="29" actId="20577"/>
          <ac:spMkLst>
            <pc:docMk/>
            <pc:sldMk cId="0" sldId="597"/>
            <ac:spMk id="5" creationId="{00000000-0000-0000-0000-000000000000}"/>
          </ac:spMkLst>
        </pc:spChg>
      </pc:sldChg>
      <pc:sldChg chg="modSp mod">
        <pc:chgData name="Edwards, Larry D. (VBAVACO)" userId="64a752fa-d972-49da-bbd7-3ec837d3f828" providerId="ADAL" clId="{BC0E6C20-970D-476C-923A-16151575F3AB}" dt="2024-07-05T18:08:58.273" v="4" actId="20577"/>
        <pc:sldMkLst>
          <pc:docMk/>
          <pc:sldMk cId="1723739219" sldId="670"/>
        </pc:sldMkLst>
        <pc:spChg chg="mod">
          <ac:chgData name="Edwards, Larry D. (VBAVACO)" userId="64a752fa-d972-49da-bbd7-3ec837d3f828" providerId="ADAL" clId="{BC0E6C20-970D-476C-923A-16151575F3AB}" dt="2024-07-05T18:08:58.273" v="4" actId="20577"/>
          <ac:spMkLst>
            <pc:docMk/>
            <pc:sldMk cId="1723739219" sldId="670"/>
            <ac:spMk id="5" creationId="{00000000-0000-0000-0000-000000000000}"/>
          </ac:spMkLst>
        </pc:spChg>
      </pc:sldChg>
      <pc:sldChg chg="modSp mod">
        <pc:chgData name="Edwards, Larry D. (VBAVACO)" userId="64a752fa-d972-49da-bbd7-3ec837d3f828" providerId="ADAL" clId="{BC0E6C20-970D-476C-923A-16151575F3AB}" dt="2024-07-05T18:09:29.237" v="5" actId="20577"/>
        <pc:sldMkLst>
          <pc:docMk/>
          <pc:sldMk cId="921935942" sldId="681"/>
        </pc:sldMkLst>
        <pc:spChg chg="mod">
          <ac:chgData name="Edwards, Larry D. (VBAVACO)" userId="64a752fa-d972-49da-bbd7-3ec837d3f828" providerId="ADAL" clId="{BC0E6C20-970D-476C-923A-16151575F3AB}" dt="2024-07-05T18:09:29.237" v="5" actId="20577"/>
          <ac:spMkLst>
            <pc:docMk/>
            <pc:sldMk cId="921935942" sldId="681"/>
            <ac:spMk id="3" creationId="{7D940C95-4B40-9856-035A-1A4C38DB1CC7}"/>
          </ac:spMkLst>
        </pc:spChg>
      </pc:sldChg>
      <pc:sldChg chg="modSp mod">
        <pc:chgData name="Edwards, Larry D. (VBAVACO)" userId="64a752fa-d972-49da-bbd7-3ec837d3f828" providerId="ADAL" clId="{BC0E6C20-970D-476C-923A-16151575F3AB}" dt="2024-07-05T18:15:33.231" v="17" actId="20577"/>
        <pc:sldMkLst>
          <pc:docMk/>
          <pc:sldMk cId="1720219598" sldId="685"/>
        </pc:sldMkLst>
        <pc:spChg chg="mod">
          <ac:chgData name="Edwards, Larry D. (VBAVACO)" userId="64a752fa-d972-49da-bbd7-3ec837d3f828" providerId="ADAL" clId="{BC0E6C20-970D-476C-923A-16151575F3AB}" dt="2024-07-05T18:15:33.231" v="17" actId="20577"/>
          <ac:spMkLst>
            <pc:docMk/>
            <pc:sldMk cId="1720219598" sldId="685"/>
            <ac:spMk id="3" creationId="{F1400A00-F707-A86D-603D-9F99C012C3FF}"/>
          </ac:spMkLst>
        </pc:spChg>
      </pc:sldChg>
      <pc:sldChg chg="modSp mod addCm">
        <pc:chgData name="Edwards, Larry D. (VBAVACO)" userId="64a752fa-d972-49da-bbd7-3ec837d3f828" providerId="ADAL" clId="{BC0E6C20-970D-476C-923A-16151575F3AB}" dt="2024-07-05T18:22:22.605" v="20"/>
        <pc:sldMkLst>
          <pc:docMk/>
          <pc:sldMk cId="4282215361" sldId="688"/>
        </pc:sldMkLst>
        <pc:spChg chg="mod">
          <ac:chgData name="Edwards, Larry D. (VBAVACO)" userId="64a752fa-d972-49da-bbd7-3ec837d3f828" providerId="ADAL" clId="{BC0E6C20-970D-476C-923A-16151575F3AB}" dt="2024-07-05T18:21:53.632" v="19" actId="20577"/>
          <ac:spMkLst>
            <pc:docMk/>
            <pc:sldMk cId="4282215361" sldId="688"/>
            <ac:spMk id="3" creationId="{0AB1B151-0F9D-B162-BF3C-4CFAA13DA324}"/>
          </ac:spMkLst>
        </pc:spChg>
        <pc:extLst>
          <p:ext xmlns:p="http://schemas.openxmlformats.org/presentationml/2006/main" uri="{D6D511B9-2390-475A-947B-AFAB55BFBCF1}">
            <pc226:cmChg xmlns:pc226="http://schemas.microsoft.com/office/powerpoint/2022/06/main/command" chg="add">
              <pc226:chgData name="Edwards, Larry D. (VBAVACO)" userId="64a752fa-d972-49da-bbd7-3ec837d3f828" providerId="ADAL" clId="{BC0E6C20-970D-476C-923A-16151575F3AB}" dt="2024-07-05T18:22:22.605" v="20"/>
              <pc2:cmMkLst xmlns:pc2="http://schemas.microsoft.com/office/powerpoint/2019/9/main/command">
                <pc:docMk/>
                <pc:sldMk cId="4282215361" sldId="688"/>
                <pc2:cmMk id="{B2CD4F16-06E5-4EF8-8D2F-7D967E089E9D}"/>
              </pc2:cmMkLst>
            </pc226:cmChg>
          </p:ext>
        </pc:extLst>
      </pc:sldChg>
      <pc:sldChg chg="modSp mod addCm">
        <pc:chgData name="Edwards, Larry D. (VBAVACO)" userId="64a752fa-d972-49da-bbd7-3ec837d3f828" providerId="ADAL" clId="{BC0E6C20-970D-476C-923A-16151575F3AB}" dt="2024-07-05T18:26:02.983" v="108"/>
        <pc:sldMkLst>
          <pc:docMk/>
          <pc:sldMk cId="2279250409" sldId="704"/>
        </pc:sldMkLst>
        <pc:spChg chg="mod">
          <ac:chgData name="Edwards, Larry D. (VBAVACO)" userId="64a752fa-d972-49da-bbd7-3ec837d3f828" providerId="ADAL" clId="{BC0E6C20-970D-476C-923A-16151575F3AB}" dt="2024-07-05T18:25:13.465" v="107" actId="20577"/>
          <ac:spMkLst>
            <pc:docMk/>
            <pc:sldMk cId="2279250409" sldId="704"/>
            <ac:spMk id="5" creationId="{00000000-0000-0000-0000-000000000000}"/>
          </ac:spMkLst>
        </pc:spChg>
        <pc:extLst>
          <p:ext xmlns:p="http://schemas.openxmlformats.org/presentationml/2006/main" uri="{D6D511B9-2390-475A-947B-AFAB55BFBCF1}">
            <pc226:cmChg xmlns:pc226="http://schemas.microsoft.com/office/powerpoint/2022/06/main/command" chg="add">
              <pc226:chgData name="Edwards, Larry D. (VBAVACO)" userId="64a752fa-d972-49da-bbd7-3ec837d3f828" providerId="ADAL" clId="{BC0E6C20-970D-476C-923A-16151575F3AB}" dt="2024-07-05T18:26:02.983" v="108"/>
              <pc2:cmMkLst xmlns:pc2="http://schemas.microsoft.com/office/powerpoint/2019/9/main/command">
                <pc:docMk/>
                <pc:sldMk cId="2279250409" sldId="704"/>
                <pc2:cmMk id="{53A30A13-E0ED-46D7-85C7-0F8A03DF1B96}"/>
              </pc2:cmMkLst>
            </pc226:cmChg>
          </p:ext>
        </pc:extLst>
      </pc:sldChg>
    </pc:docChg>
  </pc:docChgLst>
  <pc:docChgLst>
    <pc:chgData name="Brown, Tyechia C. (she/her/hers)" userId="5c9c5a27-0c26-4618-b326-e3888d7cb421" providerId="ADAL" clId="{8B43CF05-CF53-4DF0-B00C-6047EF067D43}"/>
    <pc:docChg chg="custSel modSld">
      <pc:chgData name="Brown, Tyechia C. (she/her/hers)" userId="5c9c5a27-0c26-4618-b326-e3888d7cb421" providerId="ADAL" clId="{8B43CF05-CF53-4DF0-B00C-6047EF067D43}" dt="2024-07-05T13:16:02.101" v="368" actId="20577"/>
      <pc:docMkLst>
        <pc:docMk/>
      </pc:docMkLst>
      <pc:sldChg chg="addSp modSp mod modNotesTx">
        <pc:chgData name="Brown, Tyechia C. (she/her/hers)" userId="5c9c5a27-0c26-4618-b326-e3888d7cb421" providerId="ADAL" clId="{8B43CF05-CF53-4DF0-B00C-6047EF067D43}" dt="2024-07-05T13:16:02.101" v="368" actId="20577"/>
        <pc:sldMkLst>
          <pc:docMk/>
          <pc:sldMk cId="3856027567" sldId="256"/>
        </pc:sldMkLst>
        <pc:spChg chg="mod">
          <ac:chgData name="Brown, Tyechia C. (she/her/hers)" userId="5c9c5a27-0c26-4618-b326-e3888d7cb421" providerId="ADAL" clId="{8B43CF05-CF53-4DF0-B00C-6047EF067D43}" dt="2024-07-05T12:53:02.920" v="29" actId="14100"/>
          <ac:spMkLst>
            <pc:docMk/>
            <pc:sldMk cId="3856027567" sldId="256"/>
            <ac:spMk id="4" creationId="{F68CCA22-E5C4-4AE6-BAE4-4D8CD2E7E713}"/>
          </ac:spMkLst>
        </pc:spChg>
        <pc:spChg chg="add mod">
          <ac:chgData name="Brown, Tyechia C. (she/her/hers)" userId="5c9c5a27-0c26-4618-b326-e3888d7cb421" providerId="ADAL" clId="{8B43CF05-CF53-4DF0-B00C-6047EF067D43}" dt="2024-07-05T12:52:37.673" v="14" actId="207"/>
          <ac:spMkLst>
            <pc:docMk/>
            <pc:sldMk cId="3856027567" sldId="256"/>
            <ac:spMk id="7" creationId="{7C2E0264-43D5-27FE-7785-5C924BDF615A}"/>
          </ac:spMkLst>
        </pc:spChg>
      </pc:sldChg>
      <pc:sldChg chg="modSp mod">
        <pc:chgData name="Brown, Tyechia C. (she/her/hers)" userId="5c9c5a27-0c26-4618-b326-e3888d7cb421" providerId="ADAL" clId="{8B43CF05-CF53-4DF0-B00C-6047EF067D43}" dt="2024-07-05T13:03:16.741" v="206" actId="20577"/>
        <pc:sldMkLst>
          <pc:docMk/>
          <pc:sldMk cId="1060787214" sldId="270"/>
        </pc:sldMkLst>
        <pc:spChg chg="mod">
          <ac:chgData name="Brown, Tyechia C. (she/her/hers)" userId="5c9c5a27-0c26-4618-b326-e3888d7cb421" providerId="ADAL" clId="{8B43CF05-CF53-4DF0-B00C-6047EF067D43}" dt="2024-07-05T13:03:16.741" v="206" actId="20577"/>
          <ac:spMkLst>
            <pc:docMk/>
            <pc:sldMk cId="1060787214" sldId="270"/>
            <ac:spMk id="3" creationId="{47079087-6484-4F38-A1B4-F89108FC3B86}"/>
          </ac:spMkLst>
        </pc:spChg>
      </pc:sldChg>
      <pc:sldChg chg="modSp mod">
        <pc:chgData name="Brown, Tyechia C. (she/her/hers)" userId="5c9c5a27-0c26-4618-b326-e3888d7cb421" providerId="ADAL" clId="{8B43CF05-CF53-4DF0-B00C-6047EF067D43}" dt="2024-07-05T13:15:31.165" v="320" actId="1076"/>
        <pc:sldMkLst>
          <pc:docMk/>
          <pc:sldMk cId="2517976631" sldId="271"/>
        </pc:sldMkLst>
        <pc:spChg chg="mod">
          <ac:chgData name="Brown, Tyechia C. (she/her/hers)" userId="5c9c5a27-0c26-4618-b326-e3888d7cb421" providerId="ADAL" clId="{8B43CF05-CF53-4DF0-B00C-6047EF067D43}" dt="2024-07-05T13:15:27.546" v="319" actId="21"/>
          <ac:spMkLst>
            <pc:docMk/>
            <pc:sldMk cId="2517976631" sldId="271"/>
            <ac:spMk id="3" creationId="{47079087-6484-4F38-A1B4-F89108FC3B86}"/>
          </ac:spMkLst>
        </pc:spChg>
        <pc:picChg chg="mod">
          <ac:chgData name="Brown, Tyechia C. (she/her/hers)" userId="5c9c5a27-0c26-4618-b326-e3888d7cb421" providerId="ADAL" clId="{8B43CF05-CF53-4DF0-B00C-6047EF067D43}" dt="2024-07-05T13:15:31.165" v="320" actId="1076"/>
          <ac:picMkLst>
            <pc:docMk/>
            <pc:sldMk cId="2517976631" sldId="271"/>
            <ac:picMk id="10" creationId="{1D4A426F-6F7C-6801-9B49-ED10B39E7084}"/>
          </ac:picMkLst>
        </pc:picChg>
      </pc:sldChg>
      <pc:sldChg chg="modSp mod">
        <pc:chgData name="Brown, Tyechia C. (she/her/hers)" userId="5c9c5a27-0c26-4618-b326-e3888d7cb421" providerId="ADAL" clId="{8B43CF05-CF53-4DF0-B00C-6047EF067D43}" dt="2024-07-05T13:07:15.546" v="224" actId="207"/>
        <pc:sldMkLst>
          <pc:docMk/>
          <pc:sldMk cId="0" sldId="571"/>
        </pc:sldMkLst>
        <pc:spChg chg="mod">
          <ac:chgData name="Brown, Tyechia C. (she/her/hers)" userId="5c9c5a27-0c26-4618-b326-e3888d7cb421" providerId="ADAL" clId="{8B43CF05-CF53-4DF0-B00C-6047EF067D43}" dt="2024-07-05T13:07:15.546" v="224" actId="207"/>
          <ac:spMkLst>
            <pc:docMk/>
            <pc:sldMk cId="0" sldId="571"/>
            <ac:spMk id="2" creationId="{00000000-0000-0000-0000-000000000000}"/>
          </ac:spMkLst>
        </pc:spChg>
        <pc:spChg chg="mod">
          <ac:chgData name="Brown, Tyechia C. (she/her/hers)" userId="5c9c5a27-0c26-4618-b326-e3888d7cb421" providerId="ADAL" clId="{8B43CF05-CF53-4DF0-B00C-6047EF067D43}" dt="2024-07-05T13:06:43.463" v="216" actId="20577"/>
          <ac:spMkLst>
            <pc:docMk/>
            <pc:sldMk cId="0" sldId="571"/>
            <ac:spMk id="5" creationId="{00000000-0000-0000-0000-000000000000}"/>
          </ac:spMkLst>
        </pc:spChg>
        <pc:spChg chg="mod">
          <ac:chgData name="Brown, Tyechia C. (she/her/hers)" userId="5c9c5a27-0c26-4618-b326-e3888d7cb421" providerId="ADAL" clId="{8B43CF05-CF53-4DF0-B00C-6047EF067D43}" dt="2024-07-05T13:07:08.223" v="221" actId="14100"/>
          <ac:spMkLst>
            <pc:docMk/>
            <pc:sldMk cId="0" sldId="571"/>
            <ac:spMk id="26630" creationId="{00000000-0000-0000-0000-000000000000}"/>
          </ac:spMkLst>
        </pc:spChg>
      </pc:sldChg>
      <pc:sldChg chg="modSp mod">
        <pc:chgData name="Brown, Tyechia C. (she/her/hers)" userId="5c9c5a27-0c26-4618-b326-e3888d7cb421" providerId="ADAL" clId="{8B43CF05-CF53-4DF0-B00C-6047EF067D43}" dt="2024-07-05T13:14:40.232" v="297" actId="207"/>
        <pc:sldMkLst>
          <pc:docMk/>
          <pc:sldMk cId="0" sldId="576"/>
        </pc:sldMkLst>
        <pc:spChg chg="mod">
          <ac:chgData name="Brown, Tyechia C. (she/her/hers)" userId="5c9c5a27-0c26-4618-b326-e3888d7cb421" providerId="ADAL" clId="{8B43CF05-CF53-4DF0-B00C-6047EF067D43}" dt="2024-07-05T13:14:40.232" v="297" actId="207"/>
          <ac:spMkLst>
            <pc:docMk/>
            <pc:sldMk cId="0" sldId="576"/>
            <ac:spMk id="2" creationId="{00000000-0000-0000-0000-000000000000}"/>
          </ac:spMkLst>
        </pc:spChg>
        <pc:spChg chg="mod">
          <ac:chgData name="Brown, Tyechia C. (she/her/hers)" userId="5c9c5a27-0c26-4618-b326-e3888d7cb421" providerId="ADAL" clId="{8B43CF05-CF53-4DF0-B00C-6047EF067D43}" dt="2024-07-05T13:14:32.103" v="295" actId="20577"/>
          <ac:spMkLst>
            <pc:docMk/>
            <pc:sldMk cId="0" sldId="576"/>
            <ac:spMk id="4098" creationId="{00000000-0000-0000-0000-000000000000}"/>
          </ac:spMkLst>
        </pc:spChg>
      </pc:sldChg>
      <pc:sldChg chg="modSp mod">
        <pc:chgData name="Brown, Tyechia C. (she/her/hers)" userId="5c9c5a27-0c26-4618-b326-e3888d7cb421" providerId="ADAL" clId="{8B43CF05-CF53-4DF0-B00C-6047EF067D43}" dt="2024-07-05T13:13:37.710" v="278" actId="207"/>
        <pc:sldMkLst>
          <pc:docMk/>
          <pc:sldMk cId="0" sldId="597"/>
        </pc:sldMkLst>
        <pc:spChg chg="mod">
          <ac:chgData name="Brown, Tyechia C. (she/her/hers)" userId="5c9c5a27-0c26-4618-b326-e3888d7cb421" providerId="ADAL" clId="{8B43CF05-CF53-4DF0-B00C-6047EF067D43}" dt="2024-07-05T13:13:37.710" v="278" actId="207"/>
          <ac:spMkLst>
            <pc:docMk/>
            <pc:sldMk cId="0" sldId="597"/>
            <ac:spMk id="3" creationId="{00000000-0000-0000-0000-000000000000}"/>
          </ac:spMkLst>
        </pc:spChg>
      </pc:sldChg>
      <pc:sldChg chg="modSp mod">
        <pc:chgData name="Brown, Tyechia C. (she/her/hers)" userId="5c9c5a27-0c26-4618-b326-e3888d7cb421" providerId="ADAL" clId="{8B43CF05-CF53-4DF0-B00C-6047EF067D43}" dt="2024-07-05T13:14:22.209" v="285" actId="207"/>
        <pc:sldMkLst>
          <pc:docMk/>
          <pc:sldMk cId="459235628" sldId="615"/>
        </pc:sldMkLst>
        <pc:spChg chg="mod">
          <ac:chgData name="Brown, Tyechia C. (she/her/hers)" userId="5c9c5a27-0c26-4618-b326-e3888d7cb421" providerId="ADAL" clId="{8B43CF05-CF53-4DF0-B00C-6047EF067D43}" dt="2024-07-05T13:14:22.209" v="285" actId="207"/>
          <ac:spMkLst>
            <pc:docMk/>
            <pc:sldMk cId="459235628" sldId="615"/>
            <ac:spMk id="3" creationId="{00000000-0000-0000-0000-000000000000}"/>
          </ac:spMkLst>
        </pc:spChg>
      </pc:sldChg>
      <pc:sldChg chg="modSp mod">
        <pc:chgData name="Brown, Tyechia C. (she/her/hers)" userId="5c9c5a27-0c26-4618-b326-e3888d7cb421" providerId="ADAL" clId="{8B43CF05-CF53-4DF0-B00C-6047EF067D43}" dt="2024-07-05T13:14:54.653" v="307" actId="207"/>
        <pc:sldMkLst>
          <pc:docMk/>
          <pc:sldMk cId="441882073" sldId="622"/>
        </pc:sldMkLst>
        <pc:spChg chg="mod">
          <ac:chgData name="Brown, Tyechia C. (she/her/hers)" userId="5c9c5a27-0c26-4618-b326-e3888d7cb421" providerId="ADAL" clId="{8B43CF05-CF53-4DF0-B00C-6047EF067D43}" dt="2024-07-05T13:14:47.090" v="305" actId="20577"/>
          <ac:spMkLst>
            <pc:docMk/>
            <pc:sldMk cId="441882073" sldId="622"/>
            <ac:spMk id="2" creationId="{00000000-0000-0000-0000-000000000000}"/>
          </ac:spMkLst>
        </pc:spChg>
        <pc:spChg chg="mod">
          <ac:chgData name="Brown, Tyechia C. (she/her/hers)" userId="5c9c5a27-0c26-4618-b326-e3888d7cb421" providerId="ADAL" clId="{8B43CF05-CF53-4DF0-B00C-6047EF067D43}" dt="2024-07-05T13:14:54.653" v="307" actId="207"/>
          <ac:spMkLst>
            <pc:docMk/>
            <pc:sldMk cId="441882073" sldId="622"/>
            <ac:spMk id="4" creationId="{00000000-0000-0000-0000-000000000000}"/>
          </ac:spMkLst>
        </pc:spChg>
      </pc:sldChg>
      <pc:sldChg chg="modSp mod">
        <pc:chgData name="Brown, Tyechia C. (she/her/hers)" userId="5c9c5a27-0c26-4618-b326-e3888d7cb421" providerId="ADAL" clId="{8B43CF05-CF53-4DF0-B00C-6047EF067D43}" dt="2024-07-05T13:07:24.846" v="226" actId="207"/>
        <pc:sldMkLst>
          <pc:docMk/>
          <pc:sldMk cId="3759177803" sldId="624"/>
        </pc:sldMkLst>
        <pc:spChg chg="mod">
          <ac:chgData name="Brown, Tyechia C. (she/her/hers)" userId="5c9c5a27-0c26-4618-b326-e3888d7cb421" providerId="ADAL" clId="{8B43CF05-CF53-4DF0-B00C-6047EF067D43}" dt="2024-07-05T13:06:54.298" v="219" actId="20577"/>
          <ac:spMkLst>
            <pc:docMk/>
            <pc:sldMk cId="3759177803" sldId="624"/>
            <ac:spMk id="3" creationId="{49EF836F-207C-43B4-A27B-DFC4CCF21D68}"/>
          </ac:spMkLst>
        </pc:spChg>
        <pc:spChg chg="mod">
          <ac:chgData name="Brown, Tyechia C. (she/her/hers)" userId="5c9c5a27-0c26-4618-b326-e3888d7cb421" providerId="ADAL" clId="{8B43CF05-CF53-4DF0-B00C-6047EF067D43}" dt="2024-07-05T13:07:24.846" v="226" actId="207"/>
          <ac:spMkLst>
            <pc:docMk/>
            <pc:sldMk cId="3759177803" sldId="624"/>
            <ac:spMk id="4" creationId="{D8CD332C-7E40-41F2-A2E8-BD8927BF834A}"/>
          </ac:spMkLst>
        </pc:spChg>
      </pc:sldChg>
      <pc:sldChg chg="modSp mod">
        <pc:chgData name="Brown, Tyechia C. (she/her/hers)" userId="5c9c5a27-0c26-4618-b326-e3888d7cb421" providerId="ADAL" clId="{8B43CF05-CF53-4DF0-B00C-6047EF067D43}" dt="2024-07-05T13:07:45.458" v="230" actId="20577"/>
        <pc:sldMkLst>
          <pc:docMk/>
          <pc:sldMk cId="1808119193" sldId="628"/>
        </pc:sldMkLst>
        <pc:spChg chg="mod">
          <ac:chgData name="Brown, Tyechia C. (she/her/hers)" userId="5c9c5a27-0c26-4618-b326-e3888d7cb421" providerId="ADAL" clId="{8B43CF05-CF53-4DF0-B00C-6047EF067D43}" dt="2024-07-05T13:07:45.458" v="230" actId="20577"/>
          <ac:spMkLst>
            <pc:docMk/>
            <pc:sldMk cId="1808119193" sldId="628"/>
            <ac:spMk id="3" creationId="{AF7023E3-BB10-4B76-95DA-0794246D3689}"/>
          </ac:spMkLst>
        </pc:spChg>
        <pc:spChg chg="mod">
          <ac:chgData name="Brown, Tyechia C. (she/her/hers)" userId="5c9c5a27-0c26-4618-b326-e3888d7cb421" providerId="ADAL" clId="{8B43CF05-CF53-4DF0-B00C-6047EF067D43}" dt="2024-07-05T13:07:38.367" v="228" actId="207"/>
          <ac:spMkLst>
            <pc:docMk/>
            <pc:sldMk cId="1808119193" sldId="628"/>
            <ac:spMk id="4" creationId="{12889568-84D7-4AF6-8E00-1758E015577F}"/>
          </ac:spMkLst>
        </pc:spChg>
      </pc:sldChg>
      <pc:sldChg chg="modSp mod">
        <pc:chgData name="Brown, Tyechia C. (she/her/hers)" userId="5c9c5a27-0c26-4618-b326-e3888d7cb421" providerId="ADAL" clId="{8B43CF05-CF53-4DF0-B00C-6047EF067D43}" dt="2024-07-05T13:15:06.844" v="318" actId="207"/>
        <pc:sldMkLst>
          <pc:docMk/>
          <pc:sldMk cId="3119041982" sldId="658"/>
        </pc:sldMkLst>
        <pc:spChg chg="mod">
          <ac:chgData name="Brown, Tyechia C. (she/her/hers)" userId="5c9c5a27-0c26-4618-b326-e3888d7cb421" providerId="ADAL" clId="{8B43CF05-CF53-4DF0-B00C-6047EF067D43}" dt="2024-07-05T13:15:01.658" v="315" actId="20577"/>
          <ac:spMkLst>
            <pc:docMk/>
            <pc:sldMk cId="3119041982" sldId="658"/>
            <ac:spMk id="2" creationId="{E259E73A-B397-45D1-BCE9-5664F793BEF7}"/>
          </ac:spMkLst>
        </pc:spChg>
        <pc:spChg chg="mod">
          <ac:chgData name="Brown, Tyechia C. (she/her/hers)" userId="5c9c5a27-0c26-4618-b326-e3888d7cb421" providerId="ADAL" clId="{8B43CF05-CF53-4DF0-B00C-6047EF067D43}" dt="2024-07-05T13:15:06.844" v="318" actId="207"/>
          <ac:spMkLst>
            <pc:docMk/>
            <pc:sldMk cId="3119041982" sldId="658"/>
            <ac:spMk id="4" creationId="{9A31F2EC-890D-4910-9F19-0FF593BEF540}"/>
          </ac:spMkLst>
        </pc:spChg>
      </pc:sldChg>
      <pc:sldChg chg="modSp mod">
        <pc:chgData name="Brown, Tyechia C. (she/her/hers)" userId="5c9c5a27-0c26-4618-b326-e3888d7cb421" providerId="ADAL" clId="{8B43CF05-CF53-4DF0-B00C-6047EF067D43}" dt="2024-07-05T13:11:56.979" v="265" actId="207"/>
        <pc:sldMkLst>
          <pc:docMk/>
          <pc:sldMk cId="4105616845" sldId="659"/>
        </pc:sldMkLst>
        <pc:spChg chg="mod">
          <ac:chgData name="Brown, Tyechia C. (she/her/hers)" userId="5c9c5a27-0c26-4618-b326-e3888d7cb421" providerId="ADAL" clId="{8B43CF05-CF53-4DF0-B00C-6047EF067D43}" dt="2024-07-05T13:11:56.979" v="265" actId="207"/>
          <ac:spMkLst>
            <pc:docMk/>
            <pc:sldMk cId="4105616845" sldId="659"/>
            <ac:spMk id="4" creationId="{B5D630F8-2329-4B83-9FCB-9896A0AD2EBF}"/>
          </ac:spMkLst>
        </pc:spChg>
      </pc:sldChg>
      <pc:sldChg chg="modSp mod">
        <pc:chgData name="Brown, Tyechia C. (she/her/hers)" userId="5c9c5a27-0c26-4618-b326-e3888d7cb421" providerId="ADAL" clId="{8B43CF05-CF53-4DF0-B00C-6047EF067D43}" dt="2024-07-05T13:13:10.242" v="276" actId="1076"/>
        <pc:sldMkLst>
          <pc:docMk/>
          <pc:sldMk cId="127298586" sldId="662"/>
        </pc:sldMkLst>
        <pc:spChg chg="mod">
          <ac:chgData name="Brown, Tyechia C. (she/her/hers)" userId="5c9c5a27-0c26-4618-b326-e3888d7cb421" providerId="ADAL" clId="{8B43CF05-CF53-4DF0-B00C-6047EF067D43}" dt="2024-07-05T13:13:10.242" v="276" actId="1076"/>
          <ac:spMkLst>
            <pc:docMk/>
            <pc:sldMk cId="127298586" sldId="662"/>
            <ac:spMk id="4" creationId="{6AD0057C-36C0-494C-BA82-A69C7D63D8EC}"/>
          </ac:spMkLst>
        </pc:spChg>
        <pc:spChg chg="mod">
          <ac:chgData name="Brown, Tyechia C. (she/her/hers)" userId="5c9c5a27-0c26-4618-b326-e3888d7cb421" providerId="ADAL" clId="{8B43CF05-CF53-4DF0-B00C-6047EF067D43}" dt="2024-07-05T13:13:00.263" v="274" actId="2711"/>
          <ac:spMkLst>
            <pc:docMk/>
            <pc:sldMk cId="127298586" sldId="662"/>
            <ac:spMk id="9" creationId="{2C0884D2-936F-5AAB-C769-A1BC9378F59B}"/>
          </ac:spMkLst>
        </pc:spChg>
        <pc:graphicFrameChg chg="mod modGraphic">
          <ac:chgData name="Brown, Tyechia C. (she/her/hers)" userId="5c9c5a27-0c26-4618-b326-e3888d7cb421" providerId="ADAL" clId="{8B43CF05-CF53-4DF0-B00C-6047EF067D43}" dt="2024-07-05T13:12:44.339" v="272" actId="2711"/>
          <ac:graphicFrameMkLst>
            <pc:docMk/>
            <pc:sldMk cId="127298586" sldId="662"/>
            <ac:graphicFrameMk id="5" creationId="{768F700B-52B0-45C1-8078-65AC66B37FB9}"/>
          </ac:graphicFrameMkLst>
        </pc:graphicFrameChg>
      </pc:sldChg>
      <pc:sldChg chg="modSp mod">
        <pc:chgData name="Brown, Tyechia C. (she/her/hers)" userId="5c9c5a27-0c26-4618-b326-e3888d7cb421" providerId="ADAL" clId="{8B43CF05-CF53-4DF0-B00C-6047EF067D43}" dt="2024-07-05T13:05:08.948" v="208" actId="207"/>
        <pc:sldMkLst>
          <pc:docMk/>
          <pc:sldMk cId="2234045990" sldId="668"/>
        </pc:sldMkLst>
        <pc:spChg chg="mod">
          <ac:chgData name="Brown, Tyechia C. (she/her/hers)" userId="5c9c5a27-0c26-4618-b326-e3888d7cb421" providerId="ADAL" clId="{8B43CF05-CF53-4DF0-B00C-6047EF067D43}" dt="2024-07-05T13:05:08.948" v="208" actId="207"/>
          <ac:spMkLst>
            <pc:docMk/>
            <pc:sldMk cId="2234045990" sldId="668"/>
            <ac:spMk id="2" creationId="{00000000-0000-0000-0000-000000000000}"/>
          </ac:spMkLst>
        </pc:spChg>
      </pc:sldChg>
      <pc:sldChg chg="modSp mod">
        <pc:chgData name="Brown, Tyechia C. (she/her/hers)" userId="5c9c5a27-0c26-4618-b326-e3888d7cb421" providerId="ADAL" clId="{8B43CF05-CF53-4DF0-B00C-6047EF067D43}" dt="2024-07-05T13:08:16.104" v="234" actId="207"/>
        <pc:sldMkLst>
          <pc:docMk/>
          <pc:sldMk cId="1723739219" sldId="670"/>
        </pc:sldMkLst>
        <pc:spChg chg="mod">
          <ac:chgData name="Brown, Tyechia C. (she/her/hers)" userId="5c9c5a27-0c26-4618-b326-e3888d7cb421" providerId="ADAL" clId="{8B43CF05-CF53-4DF0-B00C-6047EF067D43}" dt="2024-07-05T13:08:16.104" v="234" actId="207"/>
          <ac:spMkLst>
            <pc:docMk/>
            <pc:sldMk cId="1723739219" sldId="670"/>
            <ac:spMk id="2" creationId="{00000000-0000-0000-0000-000000000000}"/>
          </ac:spMkLst>
        </pc:spChg>
        <pc:spChg chg="mod">
          <ac:chgData name="Brown, Tyechia C. (she/her/hers)" userId="5c9c5a27-0c26-4618-b326-e3888d7cb421" providerId="ADAL" clId="{8B43CF05-CF53-4DF0-B00C-6047EF067D43}" dt="2024-07-05T13:08:10.863" v="232" actId="14100"/>
          <ac:spMkLst>
            <pc:docMk/>
            <pc:sldMk cId="1723739219" sldId="670"/>
            <ac:spMk id="26630" creationId="{00000000-0000-0000-0000-000000000000}"/>
          </ac:spMkLst>
        </pc:spChg>
      </pc:sldChg>
      <pc:sldChg chg="modSp mod">
        <pc:chgData name="Brown, Tyechia C. (she/her/hers)" userId="5c9c5a27-0c26-4618-b326-e3888d7cb421" providerId="ADAL" clId="{8B43CF05-CF53-4DF0-B00C-6047EF067D43}" dt="2024-07-05T13:08:27.642" v="236" actId="207"/>
        <pc:sldMkLst>
          <pc:docMk/>
          <pc:sldMk cId="3445903742" sldId="671"/>
        </pc:sldMkLst>
        <pc:spChg chg="mod">
          <ac:chgData name="Brown, Tyechia C. (she/her/hers)" userId="5c9c5a27-0c26-4618-b326-e3888d7cb421" providerId="ADAL" clId="{8B43CF05-CF53-4DF0-B00C-6047EF067D43}" dt="2024-07-05T13:08:27.642" v="236" actId="207"/>
          <ac:spMkLst>
            <pc:docMk/>
            <pc:sldMk cId="3445903742" sldId="671"/>
            <ac:spMk id="2" creationId="{00000000-0000-0000-0000-000000000000}"/>
          </ac:spMkLst>
        </pc:spChg>
      </pc:sldChg>
      <pc:sldChg chg="modSp mod">
        <pc:chgData name="Brown, Tyechia C. (she/her/hers)" userId="5c9c5a27-0c26-4618-b326-e3888d7cb421" providerId="ADAL" clId="{8B43CF05-CF53-4DF0-B00C-6047EF067D43}" dt="2024-07-05T13:08:47.730" v="239" actId="207"/>
        <pc:sldMkLst>
          <pc:docMk/>
          <pc:sldMk cId="3368895087" sldId="672"/>
        </pc:sldMkLst>
        <pc:spChg chg="mod">
          <ac:chgData name="Brown, Tyechia C. (she/her/hers)" userId="5c9c5a27-0c26-4618-b326-e3888d7cb421" providerId="ADAL" clId="{8B43CF05-CF53-4DF0-B00C-6047EF067D43}" dt="2024-07-05T13:08:47.730" v="239" actId="207"/>
          <ac:spMkLst>
            <pc:docMk/>
            <pc:sldMk cId="3368895087" sldId="672"/>
            <ac:spMk id="2" creationId="{00000000-0000-0000-0000-000000000000}"/>
          </ac:spMkLst>
        </pc:spChg>
        <pc:spChg chg="mod">
          <ac:chgData name="Brown, Tyechia C. (she/her/hers)" userId="5c9c5a27-0c26-4618-b326-e3888d7cb421" providerId="ADAL" clId="{8B43CF05-CF53-4DF0-B00C-6047EF067D43}" dt="2024-07-05T13:08:40.763" v="237" actId="20577"/>
          <ac:spMkLst>
            <pc:docMk/>
            <pc:sldMk cId="3368895087" sldId="672"/>
            <ac:spMk id="5" creationId="{00000000-0000-0000-0000-000000000000}"/>
          </ac:spMkLst>
        </pc:spChg>
      </pc:sldChg>
      <pc:sldChg chg="modSp mod">
        <pc:chgData name="Brown, Tyechia C. (she/her/hers)" userId="5c9c5a27-0c26-4618-b326-e3888d7cb421" providerId="ADAL" clId="{8B43CF05-CF53-4DF0-B00C-6047EF067D43}" dt="2024-07-05T13:05:30.769" v="211" actId="2711"/>
        <pc:sldMkLst>
          <pc:docMk/>
          <pc:sldMk cId="2339076397" sldId="680"/>
        </pc:sldMkLst>
        <pc:spChg chg="mod">
          <ac:chgData name="Brown, Tyechia C. (she/her/hers)" userId="5c9c5a27-0c26-4618-b326-e3888d7cb421" providerId="ADAL" clId="{8B43CF05-CF53-4DF0-B00C-6047EF067D43}" dt="2024-07-05T13:05:16.036" v="210" actId="207"/>
          <ac:spMkLst>
            <pc:docMk/>
            <pc:sldMk cId="2339076397" sldId="680"/>
            <ac:spMk id="4" creationId="{6DAFC1D7-5369-F953-1987-70F36A6E0BE6}"/>
          </ac:spMkLst>
        </pc:spChg>
        <pc:spChg chg="mod">
          <ac:chgData name="Brown, Tyechia C. (she/her/hers)" userId="5c9c5a27-0c26-4618-b326-e3888d7cb421" providerId="ADAL" clId="{8B43CF05-CF53-4DF0-B00C-6047EF067D43}" dt="2024-07-05T13:05:30.769" v="211" actId="2711"/>
          <ac:spMkLst>
            <pc:docMk/>
            <pc:sldMk cId="2339076397" sldId="680"/>
            <ac:spMk id="12" creationId="{A2BA767B-E38D-B103-49FC-88BDAE1BCECF}"/>
          </ac:spMkLst>
        </pc:spChg>
      </pc:sldChg>
      <pc:sldChg chg="modSp mod">
        <pc:chgData name="Brown, Tyechia C. (she/her/hers)" userId="5c9c5a27-0c26-4618-b326-e3888d7cb421" providerId="ADAL" clId="{8B43CF05-CF53-4DF0-B00C-6047EF067D43}" dt="2024-07-05T13:09:28.060" v="244" actId="207"/>
        <pc:sldMkLst>
          <pc:docMk/>
          <pc:sldMk cId="921935942" sldId="681"/>
        </pc:sldMkLst>
        <pc:spChg chg="mod">
          <ac:chgData name="Brown, Tyechia C. (she/her/hers)" userId="5c9c5a27-0c26-4618-b326-e3888d7cb421" providerId="ADAL" clId="{8B43CF05-CF53-4DF0-B00C-6047EF067D43}" dt="2024-07-05T13:09:28.060" v="244" actId="207"/>
          <ac:spMkLst>
            <pc:docMk/>
            <pc:sldMk cId="921935942" sldId="681"/>
            <ac:spMk id="4" creationId="{B97A43FC-873D-FE11-5233-B7259EBC440D}"/>
          </ac:spMkLst>
        </pc:spChg>
      </pc:sldChg>
      <pc:sldChg chg="modSp mod">
        <pc:chgData name="Brown, Tyechia C. (she/her/hers)" userId="5c9c5a27-0c26-4618-b326-e3888d7cb421" providerId="ADAL" clId="{8B43CF05-CF53-4DF0-B00C-6047EF067D43}" dt="2024-07-05T13:10:14.573" v="251" actId="207"/>
        <pc:sldMkLst>
          <pc:docMk/>
          <pc:sldMk cId="2842885428" sldId="682"/>
        </pc:sldMkLst>
        <pc:spChg chg="mod">
          <ac:chgData name="Brown, Tyechia C. (she/her/hers)" userId="5c9c5a27-0c26-4618-b326-e3888d7cb421" providerId="ADAL" clId="{8B43CF05-CF53-4DF0-B00C-6047EF067D43}" dt="2024-07-05T13:10:07.761" v="249" actId="14100"/>
          <ac:spMkLst>
            <pc:docMk/>
            <pc:sldMk cId="2842885428" sldId="682"/>
            <ac:spMk id="3" creationId="{F1400A00-F707-A86D-603D-9F99C012C3FF}"/>
          </ac:spMkLst>
        </pc:spChg>
        <pc:spChg chg="mod">
          <ac:chgData name="Brown, Tyechia C. (she/her/hers)" userId="5c9c5a27-0c26-4618-b326-e3888d7cb421" providerId="ADAL" clId="{8B43CF05-CF53-4DF0-B00C-6047EF067D43}" dt="2024-07-05T13:10:14.573" v="251" actId="207"/>
          <ac:spMkLst>
            <pc:docMk/>
            <pc:sldMk cId="2842885428" sldId="682"/>
            <ac:spMk id="4" creationId="{BD6326EA-C6CF-8270-C6F0-F0A2AA7DA87E}"/>
          </ac:spMkLst>
        </pc:spChg>
      </pc:sldChg>
      <pc:sldChg chg="modSp mod">
        <pc:chgData name="Brown, Tyechia C. (she/her/hers)" userId="5c9c5a27-0c26-4618-b326-e3888d7cb421" providerId="ADAL" clId="{8B43CF05-CF53-4DF0-B00C-6047EF067D43}" dt="2024-07-05T13:09:35.466" v="246" actId="207"/>
        <pc:sldMkLst>
          <pc:docMk/>
          <pc:sldMk cId="2205572441" sldId="683"/>
        </pc:sldMkLst>
        <pc:spChg chg="mod">
          <ac:chgData name="Brown, Tyechia C. (she/her/hers)" userId="5c9c5a27-0c26-4618-b326-e3888d7cb421" providerId="ADAL" clId="{8B43CF05-CF53-4DF0-B00C-6047EF067D43}" dt="2024-07-05T13:09:35.466" v="246" actId="207"/>
          <ac:spMkLst>
            <pc:docMk/>
            <pc:sldMk cId="2205572441" sldId="683"/>
            <ac:spMk id="4" creationId="{258A2BAD-97FA-1BFE-A9EF-DA4EB78718D9}"/>
          </ac:spMkLst>
        </pc:spChg>
      </pc:sldChg>
      <pc:sldChg chg="modSp mod">
        <pc:chgData name="Brown, Tyechia C. (she/her/hers)" userId="5c9c5a27-0c26-4618-b326-e3888d7cb421" providerId="ADAL" clId="{8B43CF05-CF53-4DF0-B00C-6047EF067D43}" dt="2024-07-05T13:10:31.197" v="253" actId="207"/>
        <pc:sldMkLst>
          <pc:docMk/>
          <pc:sldMk cId="1720219598" sldId="685"/>
        </pc:sldMkLst>
        <pc:spChg chg="mod">
          <ac:chgData name="Brown, Tyechia C. (she/her/hers)" userId="5c9c5a27-0c26-4618-b326-e3888d7cb421" providerId="ADAL" clId="{8B43CF05-CF53-4DF0-B00C-6047EF067D43}" dt="2024-07-05T13:10:31.197" v="253" actId="207"/>
          <ac:spMkLst>
            <pc:docMk/>
            <pc:sldMk cId="1720219598" sldId="685"/>
            <ac:spMk id="4" creationId="{BD6326EA-C6CF-8270-C6F0-F0A2AA7DA87E}"/>
          </ac:spMkLst>
        </pc:spChg>
      </pc:sldChg>
      <pc:sldChg chg="modSp mod">
        <pc:chgData name="Brown, Tyechia C. (she/her/hers)" userId="5c9c5a27-0c26-4618-b326-e3888d7cb421" providerId="ADAL" clId="{8B43CF05-CF53-4DF0-B00C-6047EF067D43}" dt="2024-07-05T13:12:21.036" v="270" actId="33524"/>
        <pc:sldMkLst>
          <pc:docMk/>
          <pc:sldMk cId="4282215361" sldId="688"/>
        </pc:sldMkLst>
        <pc:spChg chg="mod">
          <ac:chgData name="Brown, Tyechia C. (she/her/hers)" userId="5c9c5a27-0c26-4618-b326-e3888d7cb421" providerId="ADAL" clId="{8B43CF05-CF53-4DF0-B00C-6047EF067D43}" dt="2024-07-05T13:12:21.036" v="270" actId="33524"/>
          <ac:spMkLst>
            <pc:docMk/>
            <pc:sldMk cId="4282215361" sldId="688"/>
            <ac:spMk id="3" creationId="{0AB1B151-0F9D-B162-BF3C-4CFAA13DA324}"/>
          </ac:spMkLst>
        </pc:spChg>
        <pc:spChg chg="mod">
          <ac:chgData name="Brown, Tyechia C. (she/her/hers)" userId="5c9c5a27-0c26-4618-b326-e3888d7cb421" providerId="ADAL" clId="{8B43CF05-CF53-4DF0-B00C-6047EF067D43}" dt="2024-07-05T13:12:04.444" v="267" actId="207"/>
          <ac:spMkLst>
            <pc:docMk/>
            <pc:sldMk cId="4282215361" sldId="688"/>
            <ac:spMk id="4" creationId="{6CEF28A8-EE62-8F87-B491-F5006173BA57}"/>
          </ac:spMkLst>
        </pc:spChg>
      </pc:sldChg>
      <pc:sldChg chg="modSp">
        <pc:chgData name="Brown, Tyechia C. (she/her/hers)" userId="5c9c5a27-0c26-4618-b326-e3888d7cb421" providerId="ADAL" clId="{8B43CF05-CF53-4DF0-B00C-6047EF067D43}" dt="2024-07-05T13:09:10.434" v="242" actId="20577"/>
        <pc:sldMkLst>
          <pc:docMk/>
          <pc:sldMk cId="3096595260" sldId="691"/>
        </pc:sldMkLst>
        <pc:spChg chg="mod">
          <ac:chgData name="Brown, Tyechia C. (she/her/hers)" userId="5c9c5a27-0c26-4618-b326-e3888d7cb421" providerId="ADAL" clId="{8B43CF05-CF53-4DF0-B00C-6047EF067D43}" dt="2024-07-05T13:09:10.434" v="242" actId="20577"/>
          <ac:spMkLst>
            <pc:docMk/>
            <pc:sldMk cId="3096595260" sldId="691"/>
            <ac:spMk id="8" creationId="{CDB35569-F657-F233-84A4-3F5845E9E12B}"/>
          </ac:spMkLst>
        </pc:spChg>
      </pc:sldChg>
      <pc:sldChg chg="modSp mod">
        <pc:chgData name="Brown, Tyechia C. (she/her/hers)" userId="5c9c5a27-0c26-4618-b326-e3888d7cb421" providerId="ADAL" clId="{8B43CF05-CF53-4DF0-B00C-6047EF067D43}" dt="2024-07-05T13:11:20.779" v="260" actId="20577"/>
        <pc:sldMkLst>
          <pc:docMk/>
          <pc:sldMk cId="3303370239" sldId="694"/>
        </pc:sldMkLst>
        <pc:spChg chg="mod">
          <ac:chgData name="Brown, Tyechia C. (she/her/hers)" userId="5c9c5a27-0c26-4618-b326-e3888d7cb421" providerId="ADAL" clId="{8B43CF05-CF53-4DF0-B00C-6047EF067D43}" dt="2024-07-05T13:11:20.779" v="260" actId="20577"/>
          <ac:spMkLst>
            <pc:docMk/>
            <pc:sldMk cId="3303370239" sldId="694"/>
            <ac:spMk id="7" creationId="{6E1E75F3-B375-970A-D4B1-3542B68BF2BC}"/>
          </ac:spMkLst>
        </pc:spChg>
      </pc:sldChg>
      <pc:sldChg chg="modSp mod">
        <pc:chgData name="Brown, Tyechia C. (she/her/hers)" userId="5c9c5a27-0c26-4618-b326-e3888d7cb421" providerId="ADAL" clId="{8B43CF05-CF53-4DF0-B00C-6047EF067D43}" dt="2024-07-05T13:11:40.812" v="263" actId="20577"/>
        <pc:sldMkLst>
          <pc:docMk/>
          <pc:sldMk cId="2787770685" sldId="695"/>
        </pc:sldMkLst>
        <pc:spChg chg="mod">
          <ac:chgData name="Brown, Tyechia C. (she/her/hers)" userId="5c9c5a27-0c26-4618-b326-e3888d7cb421" providerId="ADAL" clId="{8B43CF05-CF53-4DF0-B00C-6047EF067D43}" dt="2024-07-05T13:11:40.812" v="263" actId="20577"/>
          <ac:spMkLst>
            <pc:docMk/>
            <pc:sldMk cId="2787770685" sldId="695"/>
            <ac:spMk id="7" creationId="{6E1E75F3-B375-970A-D4B1-3542B68BF2BC}"/>
          </ac:spMkLst>
        </pc:spChg>
      </pc:sldChg>
      <pc:sldChg chg="modSp mod">
        <pc:chgData name="Brown, Tyechia C. (she/her/hers)" userId="5c9c5a27-0c26-4618-b326-e3888d7cb421" providerId="ADAL" clId="{8B43CF05-CF53-4DF0-B00C-6047EF067D43}" dt="2024-07-05T13:10:41.384" v="254" actId="1076"/>
        <pc:sldMkLst>
          <pc:docMk/>
          <pc:sldMk cId="3925174732" sldId="698"/>
        </pc:sldMkLst>
        <pc:picChg chg="mod">
          <ac:chgData name="Brown, Tyechia C. (she/her/hers)" userId="5c9c5a27-0c26-4618-b326-e3888d7cb421" providerId="ADAL" clId="{8B43CF05-CF53-4DF0-B00C-6047EF067D43}" dt="2024-07-05T13:10:41.384" v="254" actId="1076"/>
          <ac:picMkLst>
            <pc:docMk/>
            <pc:sldMk cId="3925174732" sldId="698"/>
            <ac:picMk id="10" creationId="{EF237855-3727-9CBB-1BE6-CF60A886F946}"/>
          </ac:picMkLst>
        </pc:picChg>
      </pc:sldChg>
      <pc:sldChg chg="modSp mod">
        <pc:chgData name="Brown, Tyechia C. (she/her/hers)" userId="5c9c5a27-0c26-4618-b326-e3888d7cb421" providerId="ADAL" clId="{8B43CF05-CF53-4DF0-B00C-6047EF067D43}" dt="2024-07-05T13:10:45.961" v="255" actId="1076"/>
        <pc:sldMkLst>
          <pc:docMk/>
          <pc:sldMk cId="443348267" sldId="699"/>
        </pc:sldMkLst>
        <pc:picChg chg="mod">
          <ac:chgData name="Brown, Tyechia C. (she/her/hers)" userId="5c9c5a27-0c26-4618-b326-e3888d7cb421" providerId="ADAL" clId="{8B43CF05-CF53-4DF0-B00C-6047EF067D43}" dt="2024-07-05T13:10:45.961" v="255" actId="1076"/>
          <ac:picMkLst>
            <pc:docMk/>
            <pc:sldMk cId="443348267" sldId="699"/>
            <ac:picMk id="5" creationId="{C067441B-40B7-D847-A56A-2D7E44D8F611}"/>
          </ac:picMkLst>
        </pc:picChg>
      </pc:sldChg>
      <pc:sldChg chg="modSp mod">
        <pc:chgData name="Brown, Tyechia C. (she/her/hers)" userId="5c9c5a27-0c26-4618-b326-e3888d7cb421" providerId="ADAL" clId="{8B43CF05-CF53-4DF0-B00C-6047EF067D43}" dt="2024-07-05T13:10:50.689" v="256" actId="1076"/>
        <pc:sldMkLst>
          <pc:docMk/>
          <pc:sldMk cId="686144683" sldId="700"/>
        </pc:sldMkLst>
        <pc:picChg chg="mod">
          <ac:chgData name="Brown, Tyechia C. (she/her/hers)" userId="5c9c5a27-0c26-4618-b326-e3888d7cb421" providerId="ADAL" clId="{8B43CF05-CF53-4DF0-B00C-6047EF067D43}" dt="2024-07-05T13:10:50.689" v="256" actId="1076"/>
          <ac:picMkLst>
            <pc:docMk/>
            <pc:sldMk cId="686144683" sldId="700"/>
            <ac:picMk id="7" creationId="{A2AD62CE-72DE-8571-5FC2-30D1F6BA5B1F}"/>
          </ac:picMkLst>
        </pc:picChg>
      </pc:sldChg>
      <pc:sldChg chg="modSp mod">
        <pc:chgData name="Brown, Tyechia C. (she/her/hers)" userId="5c9c5a27-0c26-4618-b326-e3888d7cb421" providerId="ADAL" clId="{8B43CF05-CF53-4DF0-B00C-6047EF067D43}" dt="2024-07-05T13:06:21.770" v="212" actId="1076"/>
        <pc:sldMkLst>
          <pc:docMk/>
          <pc:sldMk cId="3649041313" sldId="701"/>
        </pc:sldMkLst>
        <pc:picChg chg="mod">
          <ac:chgData name="Brown, Tyechia C. (she/her/hers)" userId="5c9c5a27-0c26-4618-b326-e3888d7cb421" providerId="ADAL" clId="{8B43CF05-CF53-4DF0-B00C-6047EF067D43}" dt="2024-07-05T13:06:21.770" v="212" actId="1076"/>
          <ac:picMkLst>
            <pc:docMk/>
            <pc:sldMk cId="3649041313" sldId="701"/>
            <ac:picMk id="5" creationId="{9EAA72E8-9115-7B25-D246-13FA5B0707BF}"/>
          </ac:picMkLst>
        </pc:picChg>
      </pc:sldChg>
      <pc:sldChg chg="modSp mod">
        <pc:chgData name="Brown, Tyechia C. (she/her/hers)" userId="5c9c5a27-0c26-4618-b326-e3888d7cb421" providerId="ADAL" clId="{8B43CF05-CF53-4DF0-B00C-6047EF067D43}" dt="2024-07-05T13:06:28.772" v="213" actId="1076"/>
        <pc:sldMkLst>
          <pc:docMk/>
          <pc:sldMk cId="3373304789" sldId="702"/>
        </pc:sldMkLst>
        <pc:picChg chg="mod">
          <ac:chgData name="Brown, Tyechia C. (she/her/hers)" userId="5c9c5a27-0c26-4618-b326-e3888d7cb421" providerId="ADAL" clId="{8B43CF05-CF53-4DF0-B00C-6047EF067D43}" dt="2024-07-05T13:06:28.772" v="213" actId="1076"/>
          <ac:picMkLst>
            <pc:docMk/>
            <pc:sldMk cId="3373304789" sldId="702"/>
            <ac:picMk id="5" creationId="{79E8CE59-1C1E-5E9F-6B59-58C3A5CE371E}"/>
          </ac:picMkLst>
        </pc:picChg>
      </pc:sldChg>
      <pc:sldChg chg="modSp mod">
        <pc:chgData name="Brown, Tyechia C. (she/her/hers)" userId="5c9c5a27-0c26-4618-b326-e3888d7cb421" providerId="ADAL" clId="{8B43CF05-CF53-4DF0-B00C-6047EF067D43}" dt="2024-07-05T13:13:55.205" v="281" actId="1076"/>
        <pc:sldMkLst>
          <pc:docMk/>
          <pc:sldMk cId="1691194266" sldId="703"/>
        </pc:sldMkLst>
        <pc:picChg chg="mod">
          <ac:chgData name="Brown, Tyechia C. (she/her/hers)" userId="5c9c5a27-0c26-4618-b326-e3888d7cb421" providerId="ADAL" clId="{8B43CF05-CF53-4DF0-B00C-6047EF067D43}" dt="2024-07-05T13:13:55.205" v="281" actId="1076"/>
          <ac:picMkLst>
            <pc:docMk/>
            <pc:sldMk cId="1691194266" sldId="703"/>
            <ac:picMk id="14" creationId="{CBB0CCF8-9C22-5897-6B5D-D95933A059BA}"/>
          </ac:picMkLst>
        </pc:picChg>
      </pc:sldChg>
      <pc:sldChg chg="modSp mod">
        <pc:chgData name="Brown, Tyechia C. (she/her/hers)" userId="5c9c5a27-0c26-4618-b326-e3888d7cb421" providerId="ADAL" clId="{8B43CF05-CF53-4DF0-B00C-6047EF067D43}" dt="2024-07-05T13:13:46.359" v="280" actId="207"/>
        <pc:sldMkLst>
          <pc:docMk/>
          <pc:sldMk cId="2279250409" sldId="704"/>
        </pc:sldMkLst>
        <pc:spChg chg="mod">
          <ac:chgData name="Brown, Tyechia C. (she/her/hers)" userId="5c9c5a27-0c26-4618-b326-e3888d7cb421" providerId="ADAL" clId="{8B43CF05-CF53-4DF0-B00C-6047EF067D43}" dt="2024-07-05T13:13:46.359" v="280" actId="207"/>
          <ac:spMkLst>
            <pc:docMk/>
            <pc:sldMk cId="2279250409" sldId="704"/>
            <ac:spMk id="3" creationId="{00000000-0000-0000-0000-000000000000}"/>
          </ac:spMkLst>
        </pc:spChg>
      </pc:sldChg>
    </pc:docChg>
  </pc:docChgLst>
  <pc:docChgLst>
    <pc:chgData name="Brown, Tyechia C. (she/her/hers)" userId="5c9c5a27-0c26-4618-b326-e3888d7cb421" providerId="ADAL" clId="{C952D1FD-BA4D-432A-BDC1-8FA22AB70A87}"/>
    <pc:docChg chg="">
      <pc:chgData name="Brown, Tyechia C. (she/her/hers)" userId="5c9c5a27-0c26-4618-b326-e3888d7cb421" providerId="ADAL" clId="{C952D1FD-BA4D-432A-BDC1-8FA22AB70A87}" dt="2024-07-08T12:13:43.580" v="2"/>
      <pc:docMkLst>
        <pc:docMk/>
      </pc:docMkLst>
      <pc:sldChg chg="addCm">
        <pc:chgData name="Brown, Tyechia C. (she/her/hers)" userId="5c9c5a27-0c26-4618-b326-e3888d7cb421" providerId="ADAL" clId="{C952D1FD-BA4D-432A-BDC1-8FA22AB70A87}" dt="2024-07-08T12:13:43.580" v="2"/>
        <pc:sldMkLst>
          <pc:docMk/>
          <pc:sldMk cId="418953770" sldId="299"/>
        </pc:sldMkLst>
        <pc:extLst>
          <p:ext xmlns:p="http://schemas.openxmlformats.org/presentationml/2006/main" uri="{D6D511B9-2390-475A-947B-AFAB55BFBCF1}">
            <pc226:cmChg xmlns:pc226="http://schemas.microsoft.com/office/powerpoint/2022/06/main/command" chg="add">
              <pc226:chgData name="Brown, Tyechia C. (she/her/hers)" userId="5c9c5a27-0c26-4618-b326-e3888d7cb421" providerId="ADAL" clId="{C952D1FD-BA4D-432A-BDC1-8FA22AB70A87}" dt="2024-07-08T12:13:43.580" v="2"/>
              <pc2:cmMkLst xmlns:pc2="http://schemas.microsoft.com/office/powerpoint/2019/9/main/command">
                <pc:docMk/>
                <pc:sldMk cId="418953770" sldId="299"/>
                <pc2:cmMk id="{3FB4D3B4-4682-455E-BF1B-7B3C6AA9F443}"/>
              </pc2:cmMkLst>
            </pc226:cmChg>
          </p:ext>
        </pc:extLst>
      </pc:sldChg>
      <pc:sldChg chg="delCm">
        <pc:chgData name="Brown, Tyechia C. (she/her/hers)" userId="5c9c5a27-0c26-4618-b326-e3888d7cb421" providerId="ADAL" clId="{C952D1FD-BA4D-432A-BDC1-8FA22AB70A87}" dt="2024-07-08T12:12:56.695" v="0"/>
        <pc:sldMkLst>
          <pc:docMk/>
          <pc:sldMk cId="4282215361" sldId="688"/>
        </pc:sldMkLst>
        <pc:extLst>
          <p:ext xmlns:p="http://schemas.openxmlformats.org/presentationml/2006/main" uri="{D6D511B9-2390-475A-947B-AFAB55BFBCF1}">
            <pc226:cmChg xmlns:pc226="http://schemas.microsoft.com/office/powerpoint/2022/06/main/command" chg="del">
              <pc226:chgData name="Brown, Tyechia C. (she/her/hers)" userId="5c9c5a27-0c26-4618-b326-e3888d7cb421" providerId="ADAL" clId="{C952D1FD-BA4D-432A-BDC1-8FA22AB70A87}" dt="2024-07-08T12:12:56.695" v="0"/>
              <pc2:cmMkLst xmlns:pc2="http://schemas.microsoft.com/office/powerpoint/2019/9/main/command">
                <pc:docMk/>
                <pc:sldMk cId="4282215361" sldId="688"/>
                <pc2:cmMk id="{B2CD4F16-06E5-4EF8-8D2F-7D967E089E9D}"/>
              </pc2:cmMkLst>
            </pc226:cmChg>
          </p:ext>
        </pc:extLst>
      </pc:sldChg>
      <pc:sldChg chg="delCm">
        <pc:chgData name="Brown, Tyechia C. (she/her/hers)" userId="5c9c5a27-0c26-4618-b326-e3888d7cb421" providerId="ADAL" clId="{C952D1FD-BA4D-432A-BDC1-8FA22AB70A87}" dt="2024-07-08T12:13:02.800" v="1"/>
        <pc:sldMkLst>
          <pc:docMk/>
          <pc:sldMk cId="2279250409" sldId="704"/>
        </pc:sldMkLst>
        <pc:extLst>
          <p:ext xmlns:p="http://schemas.openxmlformats.org/presentationml/2006/main" uri="{D6D511B9-2390-475A-947B-AFAB55BFBCF1}">
            <pc226:cmChg xmlns:pc226="http://schemas.microsoft.com/office/powerpoint/2022/06/main/command" chg="del">
              <pc226:chgData name="Brown, Tyechia C. (she/her/hers)" userId="5c9c5a27-0c26-4618-b326-e3888d7cb421" providerId="ADAL" clId="{C952D1FD-BA4D-432A-BDC1-8FA22AB70A87}" dt="2024-07-08T12:13:02.800" v="1"/>
              <pc2:cmMkLst xmlns:pc2="http://schemas.microsoft.com/office/powerpoint/2019/9/main/command">
                <pc:docMk/>
                <pc:sldMk cId="2279250409" sldId="704"/>
                <pc2:cmMk id="{53A30A13-E0ED-46D7-85C7-0F8A03DF1B96}"/>
              </pc2:cmMkLst>
            </pc226:cmChg>
          </p:ext>
        </pc:ext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7F4FA4-2031-46E2-977C-F4D0D8DE009A}" type="doc">
      <dgm:prSet loTypeId="urn:microsoft.com/office/officeart/2005/8/layout/radial4" loCatId="relationship" qsTypeId="urn:microsoft.com/office/officeart/2005/8/quickstyle/3d9" qsCatId="3D" csTypeId="urn:microsoft.com/office/officeart/2005/8/colors/accent1_2" csCatId="accent1" phldr="1"/>
      <dgm:spPr/>
      <dgm:t>
        <a:bodyPr/>
        <a:lstStyle/>
        <a:p>
          <a:endParaRPr lang="en-US"/>
        </a:p>
      </dgm:t>
    </dgm:pt>
    <dgm:pt modelId="{D6028492-76F0-49AA-8304-0CDC65E56123}">
      <dgm:prSet phldrT="[Text]" custT="1"/>
      <dgm:spPr>
        <a:solidFill>
          <a:schemeClr val="tx2"/>
        </a:solidFill>
      </dgm:spPr>
      <dgm:t>
        <a:bodyPr/>
        <a:lstStyle/>
        <a:p>
          <a:r>
            <a:rPr lang="en-US" sz="2800" dirty="0">
              <a:latin typeface="Myriad Pro"/>
            </a:rPr>
            <a:t>BME</a:t>
          </a:r>
        </a:p>
        <a:p>
          <a:r>
            <a:rPr lang="en-US" sz="2800" dirty="0">
              <a:latin typeface="Myriad Pro"/>
            </a:rPr>
            <a:t>BPI BTE</a:t>
          </a:r>
          <a:endParaRPr lang="en-US" sz="4600" dirty="0"/>
        </a:p>
      </dgm:t>
    </dgm:pt>
    <dgm:pt modelId="{93CF7DE5-1B50-4669-BEBE-4D1BB31F8A78}" type="parTrans" cxnId="{7610BCD4-CE47-4A99-A7B8-CA44FBB07C6F}">
      <dgm:prSet/>
      <dgm:spPr/>
      <dgm:t>
        <a:bodyPr/>
        <a:lstStyle/>
        <a:p>
          <a:endParaRPr lang="en-US"/>
        </a:p>
      </dgm:t>
    </dgm:pt>
    <dgm:pt modelId="{7E3DCECA-8994-4FD9-9467-F0B38716E44C}" type="sibTrans" cxnId="{7610BCD4-CE47-4A99-A7B8-CA44FBB07C6F}">
      <dgm:prSet/>
      <dgm:spPr/>
      <dgm:t>
        <a:bodyPr/>
        <a:lstStyle/>
        <a:p>
          <a:endParaRPr lang="en-US"/>
        </a:p>
      </dgm:t>
    </dgm:pt>
    <dgm:pt modelId="{496D98FE-5072-4FF9-A31F-CBEF2EF92E48}">
      <dgm:prSet phldrT="[Text]"/>
      <dgm:spPr>
        <a:solidFill>
          <a:schemeClr val="tx2"/>
        </a:solidFill>
      </dgm:spPr>
      <dgm:t>
        <a:bodyPr/>
        <a:lstStyle/>
        <a:p>
          <a:r>
            <a:rPr lang="en-US" dirty="0">
              <a:latin typeface="Myriad Pro"/>
            </a:rPr>
            <a:t>Vendor Debt</a:t>
          </a:r>
        </a:p>
      </dgm:t>
    </dgm:pt>
    <dgm:pt modelId="{751FB96C-4290-435C-B88C-81DDB691D3B0}" type="parTrans" cxnId="{A87082A6-C874-48ED-BF9C-B563C75D642C}">
      <dgm:prSet/>
      <dgm:spPr>
        <a:solidFill>
          <a:schemeClr val="tx2">
            <a:lumMod val="20000"/>
            <a:lumOff val="80000"/>
          </a:schemeClr>
        </a:solidFill>
      </dgm:spPr>
      <dgm:t>
        <a:bodyPr/>
        <a:lstStyle/>
        <a:p>
          <a:endParaRPr lang="en-US"/>
        </a:p>
      </dgm:t>
    </dgm:pt>
    <dgm:pt modelId="{96EECC88-1094-4F47-92BF-D65479A73D94}" type="sibTrans" cxnId="{A87082A6-C874-48ED-BF9C-B563C75D642C}">
      <dgm:prSet/>
      <dgm:spPr/>
      <dgm:t>
        <a:bodyPr/>
        <a:lstStyle/>
        <a:p>
          <a:endParaRPr lang="en-US"/>
        </a:p>
      </dgm:t>
    </dgm:pt>
    <dgm:pt modelId="{8E78965E-2BB6-4CF8-BAB0-711662F6D78F}">
      <dgm:prSet phldrT="[Text]"/>
      <dgm:spPr>
        <a:solidFill>
          <a:schemeClr val="tx2"/>
        </a:solidFill>
      </dgm:spPr>
      <dgm:t>
        <a:bodyPr/>
        <a:lstStyle/>
        <a:p>
          <a:r>
            <a:rPr lang="en-US" dirty="0">
              <a:latin typeface="Myriad Pro"/>
            </a:rPr>
            <a:t>Employee Travel Debt</a:t>
          </a:r>
        </a:p>
      </dgm:t>
    </dgm:pt>
    <dgm:pt modelId="{7D90F9C8-80F6-48BD-ADCC-16DB9B1E5064}" type="parTrans" cxnId="{BEDD19C3-1F30-4022-BC3E-193C5500F202}">
      <dgm:prSet/>
      <dgm:spPr>
        <a:solidFill>
          <a:schemeClr val="tx2">
            <a:lumMod val="20000"/>
            <a:lumOff val="80000"/>
          </a:schemeClr>
        </a:solidFill>
      </dgm:spPr>
      <dgm:t>
        <a:bodyPr/>
        <a:lstStyle/>
        <a:p>
          <a:endParaRPr lang="en-US"/>
        </a:p>
      </dgm:t>
    </dgm:pt>
    <dgm:pt modelId="{84A4E3C4-0C93-49AB-8D17-9FD533E7C1D6}" type="sibTrans" cxnId="{BEDD19C3-1F30-4022-BC3E-193C5500F202}">
      <dgm:prSet/>
      <dgm:spPr/>
      <dgm:t>
        <a:bodyPr/>
        <a:lstStyle/>
        <a:p>
          <a:endParaRPr lang="en-US"/>
        </a:p>
      </dgm:t>
    </dgm:pt>
    <dgm:pt modelId="{5C165218-4365-4D36-B5FC-944988B603F0}">
      <dgm:prSet phldrT="[Text]"/>
      <dgm:spPr>
        <a:solidFill>
          <a:schemeClr val="tx2"/>
        </a:solidFill>
      </dgm:spPr>
      <dgm:t>
        <a:bodyPr/>
        <a:lstStyle/>
        <a:p>
          <a:r>
            <a:rPr lang="en-US" dirty="0">
              <a:latin typeface="Myriad Pro"/>
            </a:rPr>
            <a:t>Employee Payroll Debt</a:t>
          </a:r>
        </a:p>
      </dgm:t>
    </dgm:pt>
    <dgm:pt modelId="{6A9D8209-0C1A-4632-9C1F-6040BDB1EAD2}" type="parTrans" cxnId="{C1EEB337-42D9-482D-8EC2-5724489F3050}">
      <dgm:prSet/>
      <dgm:spPr>
        <a:solidFill>
          <a:schemeClr val="tx2">
            <a:lumMod val="20000"/>
            <a:lumOff val="80000"/>
          </a:schemeClr>
        </a:solidFill>
      </dgm:spPr>
      <dgm:t>
        <a:bodyPr/>
        <a:lstStyle/>
        <a:p>
          <a:endParaRPr lang="en-US"/>
        </a:p>
      </dgm:t>
    </dgm:pt>
    <dgm:pt modelId="{CD19E693-AA2A-4BD5-A609-7764E8A603E2}" type="sibTrans" cxnId="{C1EEB337-42D9-482D-8EC2-5724489F3050}">
      <dgm:prSet/>
      <dgm:spPr/>
      <dgm:t>
        <a:bodyPr/>
        <a:lstStyle/>
        <a:p>
          <a:endParaRPr lang="en-US"/>
        </a:p>
      </dgm:t>
    </dgm:pt>
    <dgm:pt modelId="{0814358C-05A8-4B31-B993-8505CEAAE4D7}">
      <dgm:prSet/>
      <dgm:spPr>
        <a:solidFill>
          <a:schemeClr val="tx2"/>
        </a:solidFill>
      </dgm:spPr>
      <dgm:t>
        <a:bodyPr/>
        <a:lstStyle/>
        <a:p>
          <a:endParaRPr lang="en-US"/>
        </a:p>
      </dgm:t>
    </dgm:pt>
    <dgm:pt modelId="{40ECC1C7-C0D3-4EFA-BC37-3891BEBA3720}" type="parTrans" cxnId="{B8F88C4E-CE9C-4CF4-8DC8-026F3D4747F7}">
      <dgm:prSet/>
      <dgm:spPr>
        <a:solidFill>
          <a:schemeClr val="tx2">
            <a:lumMod val="20000"/>
            <a:lumOff val="80000"/>
          </a:schemeClr>
        </a:solidFill>
      </dgm:spPr>
      <dgm:t>
        <a:bodyPr/>
        <a:lstStyle/>
        <a:p>
          <a:endParaRPr lang="en-US"/>
        </a:p>
      </dgm:t>
    </dgm:pt>
    <dgm:pt modelId="{700C6C2E-E045-4125-A0B6-2DD9A993BEAB}" type="sibTrans" cxnId="{B8F88C4E-CE9C-4CF4-8DC8-026F3D4747F7}">
      <dgm:prSet/>
      <dgm:spPr/>
      <dgm:t>
        <a:bodyPr/>
        <a:lstStyle/>
        <a:p>
          <a:endParaRPr lang="en-US"/>
        </a:p>
      </dgm:t>
    </dgm:pt>
    <dgm:pt modelId="{13C8CF70-1174-4F66-A7CB-76D0CE54EEE9}">
      <dgm:prSet/>
      <dgm:spPr>
        <a:solidFill>
          <a:schemeClr val="tx2"/>
        </a:solidFill>
      </dgm:spPr>
      <dgm:t>
        <a:bodyPr/>
        <a:lstStyle/>
        <a:p>
          <a:endParaRPr lang="en-US"/>
        </a:p>
      </dgm:t>
    </dgm:pt>
    <dgm:pt modelId="{30AA6A71-D05D-4B1A-B1C6-06701B789D69}" type="parTrans" cxnId="{D002B95C-BF5F-4D14-93E8-F88B3EE64B74}">
      <dgm:prSet/>
      <dgm:spPr>
        <a:solidFill>
          <a:schemeClr val="tx2">
            <a:lumMod val="20000"/>
            <a:lumOff val="80000"/>
          </a:schemeClr>
        </a:solidFill>
      </dgm:spPr>
      <dgm:t>
        <a:bodyPr/>
        <a:lstStyle/>
        <a:p>
          <a:endParaRPr lang="en-US"/>
        </a:p>
      </dgm:t>
    </dgm:pt>
    <dgm:pt modelId="{9CD77842-5A1F-4D0F-AEE8-57B93450B732}" type="sibTrans" cxnId="{D002B95C-BF5F-4D14-93E8-F88B3EE64B74}">
      <dgm:prSet/>
      <dgm:spPr/>
      <dgm:t>
        <a:bodyPr/>
        <a:lstStyle/>
        <a:p>
          <a:endParaRPr lang="en-US"/>
        </a:p>
      </dgm:t>
    </dgm:pt>
    <dgm:pt modelId="{68CCCA90-44C4-447F-BF78-5FF7CDCA4315}">
      <dgm:prSet/>
      <dgm:spPr>
        <a:solidFill>
          <a:schemeClr val="tx2"/>
        </a:solidFill>
      </dgm:spPr>
      <dgm:t>
        <a:bodyPr/>
        <a:lstStyle/>
        <a:p>
          <a:endParaRPr lang="en-US" dirty="0">
            <a:latin typeface="Myriad Pro"/>
          </a:endParaRPr>
        </a:p>
      </dgm:t>
    </dgm:pt>
    <dgm:pt modelId="{7A8D56FA-D9EF-4EED-959A-BE7AAA305C6A}" type="sibTrans" cxnId="{A0B1E86F-E3D5-410A-959B-9DCFF5654813}">
      <dgm:prSet/>
      <dgm:spPr/>
      <dgm:t>
        <a:bodyPr/>
        <a:lstStyle/>
        <a:p>
          <a:endParaRPr lang="en-US"/>
        </a:p>
      </dgm:t>
    </dgm:pt>
    <dgm:pt modelId="{12B4A33D-1021-42E9-BEC8-EFD06952236A}" type="parTrans" cxnId="{A0B1E86F-E3D5-410A-959B-9DCFF5654813}">
      <dgm:prSet/>
      <dgm:spPr>
        <a:solidFill>
          <a:schemeClr val="tx2">
            <a:lumMod val="20000"/>
            <a:lumOff val="80000"/>
          </a:schemeClr>
        </a:solidFill>
      </dgm:spPr>
      <dgm:t>
        <a:bodyPr/>
        <a:lstStyle/>
        <a:p>
          <a:endParaRPr lang="en-US"/>
        </a:p>
      </dgm:t>
    </dgm:pt>
    <dgm:pt modelId="{BDAF8D5D-B7AD-40C9-AC78-F137836535FE}">
      <dgm:prSet phldrT="[Text]"/>
      <dgm:spPr>
        <a:solidFill>
          <a:schemeClr val="tx2"/>
        </a:solidFill>
      </dgm:spPr>
      <dgm:t>
        <a:bodyPr/>
        <a:lstStyle/>
        <a:p>
          <a:r>
            <a:rPr lang="en-US" dirty="0">
              <a:latin typeface="Myriad Pro"/>
            </a:rPr>
            <a:t>Jury Fees</a:t>
          </a:r>
        </a:p>
      </dgm:t>
    </dgm:pt>
    <dgm:pt modelId="{BEAB951E-3ADC-4DFD-B82E-BE21CD51460B}" type="parTrans" cxnId="{D6BA1DAB-CE7B-4C6E-BA6F-AED73F90E11C}">
      <dgm:prSet/>
      <dgm:spPr>
        <a:solidFill>
          <a:schemeClr val="tx2">
            <a:lumMod val="20000"/>
            <a:lumOff val="80000"/>
          </a:schemeClr>
        </a:solidFill>
      </dgm:spPr>
      <dgm:t>
        <a:bodyPr/>
        <a:lstStyle/>
        <a:p>
          <a:endParaRPr lang="en-US"/>
        </a:p>
      </dgm:t>
    </dgm:pt>
    <dgm:pt modelId="{E5981B46-019C-4D07-ACAA-3A9F4E64A6FC}" type="sibTrans" cxnId="{D6BA1DAB-CE7B-4C6E-BA6F-AED73F90E11C}">
      <dgm:prSet/>
      <dgm:spPr/>
      <dgm:t>
        <a:bodyPr/>
        <a:lstStyle/>
        <a:p>
          <a:endParaRPr lang="en-US"/>
        </a:p>
      </dgm:t>
    </dgm:pt>
    <dgm:pt modelId="{CF5A523E-B50A-47E8-9FFE-2638194B9AE7}" type="pres">
      <dgm:prSet presAssocID="{0F7F4FA4-2031-46E2-977C-F4D0D8DE009A}" presName="cycle" presStyleCnt="0">
        <dgm:presLayoutVars>
          <dgm:chMax val="1"/>
          <dgm:dir/>
          <dgm:animLvl val="ctr"/>
          <dgm:resizeHandles val="exact"/>
        </dgm:presLayoutVars>
      </dgm:prSet>
      <dgm:spPr/>
    </dgm:pt>
    <dgm:pt modelId="{A08DF33B-5933-48DE-9345-463391E32BDA}" type="pres">
      <dgm:prSet presAssocID="{D6028492-76F0-49AA-8304-0CDC65E56123}" presName="centerShape" presStyleLbl="node0" presStyleIdx="0" presStyleCnt="1" custScaleX="89884" custScaleY="64916"/>
      <dgm:spPr/>
    </dgm:pt>
    <dgm:pt modelId="{372967ED-C4B9-43FA-A999-D90E133979B2}" type="pres">
      <dgm:prSet presAssocID="{751FB96C-4290-435C-B88C-81DDB691D3B0}" presName="parTrans" presStyleLbl="bgSibTrans2D1" presStyleIdx="0" presStyleCnt="4"/>
      <dgm:spPr/>
    </dgm:pt>
    <dgm:pt modelId="{D8D19E4F-3EF4-4DD0-8BFD-3CFF3CAC2B46}" type="pres">
      <dgm:prSet presAssocID="{496D98FE-5072-4FF9-A31F-CBEF2EF92E48}" presName="node" presStyleLbl="node1" presStyleIdx="0" presStyleCnt="4">
        <dgm:presLayoutVars>
          <dgm:bulletEnabled val="1"/>
        </dgm:presLayoutVars>
      </dgm:prSet>
      <dgm:spPr/>
    </dgm:pt>
    <dgm:pt modelId="{A336E00E-5CA4-482F-B41E-8A6B16FD05CB}" type="pres">
      <dgm:prSet presAssocID="{7D90F9C8-80F6-48BD-ADCC-16DB9B1E5064}" presName="parTrans" presStyleLbl="bgSibTrans2D1" presStyleIdx="1" presStyleCnt="4"/>
      <dgm:spPr/>
    </dgm:pt>
    <dgm:pt modelId="{CCDEB90F-883D-4978-A323-0BB2856E60DE}" type="pres">
      <dgm:prSet presAssocID="{8E78965E-2BB6-4CF8-BAB0-711662F6D78F}" presName="node" presStyleLbl="node1" presStyleIdx="1" presStyleCnt="4">
        <dgm:presLayoutVars>
          <dgm:bulletEnabled val="1"/>
        </dgm:presLayoutVars>
      </dgm:prSet>
      <dgm:spPr/>
    </dgm:pt>
    <dgm:pt modelId="{12D0A7CA-5C5D-48D4-B0BA-77653D5CAA64}" type="pres">
      <dgm:prSet presAssocID="{6A9D8209-0C1A-4632-9C1F-6040BDB1EAD2}" presName="parTrans" presStyleLbl="bgSibTrans2D1" presStyleIdx="2" presStyleCnt="4"/>
      <dgm:spPr/>
    </dgm:pt>
    <dgm:pt modelId="{EDB30C05-2D23-46E8-9383-B209C252BA40}" type="pres">
      <dgm:prSet presAssocID="{5C165218-4365-4D36-B5FC-944988B603F0}" presName="node" presStyleLbl="node1" presStyleIdx="2" presStyleCnt="4">
        <dgm:presLayoutVars>
          <dgm:bulletEnabled val="1"/>
        </dgm:presLayoutVars>
      </dgm:prSet>
      <dgm:spPr/>
    </dgm:pt>
    <dgm:pt modelId="{D66AB9D3-806E-410C-9869-6A22AB6FB0B0}" type="pres">
      <dgm:prSet presAssocID="{BEAB951E-3ADC-4DFD-B82E-BE21CD51460B}" presName="parTrans" presStyleLbl="bgSibTrans2D1" presStyleIdx="3" presStyleCnt="4"/>
      <dgm:spPr/>
    </dgm:pt>
    <dgm:pt modelId="{66466A51-F48F-421E-9714-F5499C2DEED7}" type="pres">
      <dgm:prSet presAssocID="{BDAF8D5D-B7AD-40C9-AC78-F137836535FE}" presName="node" presStyleLbl="node1" presStyleIdx="3" presStyleCnt="4">
        <dgm:presLayoutVars>
          <dgm:bulletEnabled val="1"/>
        </dgm:presLayoutVars>
      </dgm:prSet>
      <dgm:spPr/>
    </dgm:pt>
  </dgm:ptLst>
  <dgm:cxnLst>
    <dgm:cxn modelId="{66E05A01-531C-479F-BD63-9ECA52B7B76E}" type="presOf" srcId="{7D90F9C8-80F6-48BD-ADCC-16DB9B1E5064}" destId="{A336E00E-5CA4-482F-B41E-8A6B16FD05CB}" srcOrd="0" destOrd="0" presId="urn:microsoft.com/office/officeart/2005/8/layout/radial4"/>
    <dgm:cxn modelId="{4519680C-D386-49DA-9635-D5A9B910BE29}" type="presOf" srcId="{8E78965E-2BB6-4CF8-BAB0-711662F6D78F}" destId="{CCDEB90F-883D-4978-A323-0BB2856E60DE}" srcOrd="0" destOrd="0" presId="urn:microsoft.com/office/officeart/2005/8/layout/radial4"/>
    <dgm:cxn modelId="{C1EEB337-42D9-482D-8EC2-5724489F3050}" srcId="{D6028492-76F0-49AA-8304-0CDC65E56123}" destId="{5C165218-4365-4D36-B5FC-944988B603F0}" srcOrd="2" destOrd="0" parTransId="{6A9D8209-0C1A-4632-9C1F-6040BDB1EAD2}" sibTransId="{CD19E693-AA2A-4BD5-A609-7764E8A603E2}"/>
    <dgm:cxn modelId="{19E0543C-BA3F-4D3E-982B-A6180C534969}" type="presOf" srcId="{BEAB951E-3ADC-4DFD-B82E-BE21CD51460B}" destId="{D66AB9D3-806E-410C-9869-6A22AB6FB0B0}" srcOrd="0" destOrd="0" presId="urn:microsoft.com/office/officeart/2005/8/layout/radial4"/>
    <dgm:cxn modelId="{D002B95C-BF5F-4D14-93E8-F88B3EE64B74}" srcId="{68CCCA90-44C4-447F-BF78-5FF7CDCA4315}" destId="{13C8CF70-1174-4F66-A7CB-76D0CE54EEE9}" srcOrd="0" destOrd="0" parTransId="{30AA6A71-D05D-4B1A-B1C6-06701B789D69}" sibTransId="{9CD77842-5A1F-4D0F-AEE8-57B93450B732}"/>
    <dgm:cxn modelId="{64920046-34FB-4A40-95DD-3FFEB0307A32}" type="presOf" srcId="{D6028492-76F0-49AA-8304-0CDC65E56123}" destId="{A08DF33B-5933-48DE-9345-463391E32BDA}" srcOrd="0" destOrd="0" presId="urn:microsoft.com/office/officeart/2005/8/layout/radial4"/>
    <dgm:cxn modelId="{0CDD3669-80B3-4220-8D72-EBD5795ED269}" type="presOf" srcId="{6A9D8209-0C1A-4632-9C1F-6040BDB1EAD2}" destId="{12D0A7CA-5C5D-48D4-B0BA-77653D5CAA64}" srcOrd="0" destOrd="0" presId="urn:microsoft.com/office/officeart/2005/8/layout/radial4"/>
    <dgm:cxn modelId="{B8F88C4E-CE9C-4CF4-8DC8-026F3D4747F7}" srcId="{68CCCA90-44C4-447F-BF78-5FF7CDCA4315}" destId="{0814358C-05A8-4B31-B993-8505CEAAE4D7}" srcOrd="1" destOrd="0" parTransId="{40ECC1C7-C0D3-4EFA-BC37-3891BEBA3720}" sibTransId="{700C6C2E-E045-4125-A0B6-2DD9A993BEAB}"/>
    <dgm:cxn modelId="{A0B1E86F-E3D5-410A-959B-9DCFF5654813}" srcId="{0F7F4FA4-2031-46E2-977C-F4D0D8DE009A}" destId="{68CCCA90-44C4-447F-BF78-5FF7CDCA4315}" srcOrd="1" destOrd="0" parTransId="{12B4A33D-1021-42E9-BEC8-EFD06952236A}" sibTransId="{7A8D56FA-D9EF-4EED-959A-BE7AAA305C6A}"/>
    <dgm:cxn modelId="{64B2187A-F262-4F43-89A5-F5D0427CA426}" type="presOf" srcId="{751FB96C-4290-435C-B88C-81DDB691D3B0}" destId="{372967ED-C4B9-43FA-A999-D90E133979B2}" srcOrd="0" destOrd="0" presId="urn:microsoft.com/office/officeart/2005/8/layout/radial4"/>
    <dgm:cxn modelId="{A87082A6-C874-48ED-BF9C-B563C75D642C}" srcId="{D6028492-76F0-49AA-8304-0CDC65E56123}" destId="{496D98FE-5072-4FF9-A31F-CBEF2EF92E48}" srcOrd="0" destOrd="0" parTransId="{751FB96C-4290-435C-B88C-81DDB691D3B0}" sibTransId="{96EECC88-1094-4F47-92BF-D65479A73D94}"/>
    <dgm:cxn modelId="{D6BA1DAB-CE7B-4C6E-BA6F-AED73F90E11C}" srcId="{D6028492-76F0-49AA-8304-0CDC65E56123}" destId="{BDAF8D5D-B7AD-40C9-AC78-F137836535FE}" srcOrd="3" destOrd="0" parTransId="{BEAB951E-3ADC-4DFD-B82E-BE21CD51460B}" sibTransId="{E5981B46-019C-4D07-ACAA-3A9F4E64A6FC}"/>
    <dgm:cxn modelId="{43311DBC-7162-44B3-B29F-B08D5822904D}" type="presOf" srcId="{5C165218-4365-4D36-B5FC-944988B603F0}" destId="{EDB30C05-2D23-46E8-9383-B209C252BA40}" srcOrd="0" destOrd="0" presId="urn:microsoft.com/office/officeart/2005/8/layout/radial4"/>
    <dgm:cxn modelId="{BEDD19C3-1F30-4022-BC3E-193C5500F202}" srcId="{D6028492-76F0-49AA-8304-0CDC65E56123}" destId="{8E78965E-2BB6-4CF8-BAB0-711662F6D78F}" srcOrd="1" destOrd="0" parTransId="{7D90F9C8-80F6-48BD-ADCC-16DB9B1E5064}" sibTransId="{84A4E3C4-0C93-49AB-8D17-9FD533E7C1D6}"/>
    <dgm:cxn modelId="{08B7C3D2-BC68-44C0-97E6-153E97A60BD6}" type="presOf" srcId="{0F7F4FA4-2031-46E2-977C-F4D0D8DE009A}" destId="{CF5A523E-B50A-47E8-9FFE-2638194B9AE7}" srcOrd="0" destOrd="0" presId="urn:microsoft.com/office/officeart/2005/8/layout/radial4"/>
    <dgm:cxn modelId="{7610BCD4-CE47-4A99-A7B8-CA44FBB07C6F}" srcId="{0F7F4FA4-2031-46E2-977C-F4D0D8DE009A}" destId="{D6028492-76F0-49AA-8304-0CDC65E56123}" srcOrd="0" destOrd="0" parTransId="{93CF7DE5-1B50-4669-BEBE-4D1BB31F8A78}" sibTransId="{7E3DCECA-8994-4FD9-9467-F0B38716E44C}"/>
    <dgm:cxn modelId="{25F702E8-E83A-4887-90AD-833CDF67367D}" type="presOf" srcId="{496D98FE-5072-4FF9-A31F-CBEF2EF92E48}" destId="{D8D19E4F-3EF4-4DD0-8BFD-3CFF3CAC2B46}" srcOrd="0" destOrd="0" presId="urn:microsoft.com/office/officeart/2005/8/layout/radial4"/>
    <dgm:cxn modelId="{B46F82EA-380E-4C80-A050-30A47160DC15}" type="presOf" srcId="{BDAF8D5D-B7AD-40C9-AC78-F137836535FE}" destId="{66466A51-F48F-421E-9714-F5499C2DEED7}" srcOrd="0" destOrd="0" presId="urn:microsoft.com/office/officeart/2005/8/layout/radial4"/>
    <dgm:cxn modelId="{AC5E1203-8301-4D32-93D7-E7B198E82806}" type="presParOf" srcId="{CF5A523E-B50A-47E8-9FFE-2638194B9AE7}" destId="{A08DF33B-5933-48DE-9345-463391E32BDA}" srcOrd="0" destOrd="0" presId="urn:microsoft.com/office/officeart/2005/8/layout/radial4"/>
    <dgm:cxn modelId="{9EB20315-EEFA-4ED1-B836-6F5FDB9714AD}" type="presParOf" srcId="{CF5A523E-B50A-47E8-9FFE-2638194B9AE7}" destId="{372967ED-C4B9-43FA-A999-D90E133979B2}" srcOrd="1" destOrd="0" presId="urn:microsoft.com/office/officeart/2005/8/layout/radial4"/>
    <dgm:cxn modelId="{F73886D4-5B26-463F-896E-D70B448A3A14}" type="presParOf" srcId="{CF5A523E-B50A-47E8-9FFE-2638194B9AE7}" destId="{D8D19E4F-3EF4-4DD0-8BFD-3CFF3CAC2B46}" srcOrd="2" destOrd="0" presId="urn:microsoft.com/office/officeart/2005/8/layout/radial4"/>
    <dgm:cxn modelId="{77707DED-5881-4888-B9AD-85571E29FF2E}" type="presParOf" srcId="{CF5A523E-B50A-47E8-9FFE-2638194B9AE7}" destId="{A336E00E-5CA4-482F-B41E-8A6B16FD05CB}" srcOrd="3" destOrd="0" presId="urn:microsoft.com/office/officeart/2005/8/layout/radial4"/>
    <dgm:cxn modelId="{215A0EEA-97CF-4A71-A410-906240489874}" type="presParOf" srcId="{CF5A523E-B50A-47E8-9FFE-2638194B9AE7}" destId="{CCDEB90F-883D-4978-A323-0BB2856E60DE}" srcOrd="4" destOrd="0" presId="urn:microsoft.com/office/officeart/2005/8/layout/radial4"/>
    <dgm:cxn modelId="{288D37FD-E65C-44C2-962D-A4D2812A0339}" type="presParOf" srcId="{CF5A523E-B50A-47E8-9FFE-2638194B9AE7}" destId="{12D0A7CA-5C5D-48D4-B0BA-77653D5CAA64}" srcOrd="5" destOrd="0" presId="urn:microsoft.com/office/officeart/2005/8/layout/radial4"/>
    <dgm:cxn modelId="{6DB5A72F-CCE5-47F0-A771-277F92E2FFC1}" type="presParOf" srcId="{CF5A523E-B50A-47E8-9FFE-2638194B9AE7}" destId="{EDB30C05-2D23-46E8-9383-B209C252BA40}" srcOrd="6" destOrd="0" presId="urn:microsoft.com/office/officeart/2005/8/layout/radial4"/>
    <dgm:cxn modelId="{F2F74CC8-E908-4A14-AAD9-B695DDB2C131}" type="presParOf" srcId="{CF5A523E-B50A-47E8-9FFE-2638194B9AE7}" destId="{D66AB9D3-806E-410C-9869-6A22AB6FB0B0}" srcOrd="7" destOrd="0" presId="urn:microsoft.com/office/officeart/2005/8/layout/radial4"/>
    <dgm:cxn modelId="{A11E25D7-21F0-417F-BC64-A8080A7175FF}" type="presParOf" srcId="{CF5A523E-B50A-47E8-9FFE-2638194B9AE7}" destId="{66466A51-F48F-421E-9714-F5499C2DEED7}"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DF33B-5933-48DE-9345-463391E32BDA}">
      <dsp:nvSpPr>
        <dsp:cNvPr id="0" name=""/>
        <dsp:cNvSpPr/>
      </dsp:nvSpPr>
      <dsp:spPr>
        <a:xfrm>
          <a:off x="3370135" y="2505557"/>
          <a:ext cx="1717928" cy="1240721"/>
        </a:xfrm>
        <a:prstGeom prst="ellipse">
          <a:avLst/>
        </a:prstGeom>
        <a:solidFill>
          <a:schemeClr val="tx2"/>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sp3d extrusionH="28000" prstMaterial="matte"/>
        </a:bodyPr>
        <a:lstStyle/>
        <a:p>
          <a:pPr marL="0" lvl="0" indent="0" algn="ctr" defTabSz="1244600">
            <a:lnSpc>
              <a:spcPct val="90000"/>
            </a:lnSpc>
            <a:spcBef>
              <a:spcPct val="0"/>
            </a:spcBef>
            <a:spcAft>
              <a:spcPct val="35000"/>
            </a:spcAft>
            <a:buNone/>
          </a:pPr>
          <a:r>
            <a:rPr lang="en-US" sz="2800" kern="1200" dirty="0">
              <a:latin typeface="Myriad Pro"/>
            </a:rPr>
            <a:t>BME</a:t>
          </a:r>
        </a:p>
        <a:p>
          <a:pPr marL="0" lvl="0" indent="0" algn="ctr" defTabSz="1244600">
            <a:lnSpc>
              <a:spcPct val="90000"/>
            </a:lnSpc>
            <a:spcBef>
              <a:spcPct val="0"/>
            </a:spcBef>
            <a:spcAft>
              <a:spcPct val="35000"/>
            </a:spcAft>
            <a:buNone/>
          </a:pPr>
          <a:r>
            <a:rPr lang="en-US" sz="2800" kern="1200" dirty="0">
              <a:latin typeface="Myriad Pro"/>
            </a:rPr>
            <a:t>BPI BTE</a:t>
          </a:r>
          <a:endParaRPr lang="en-US" sz="4600" kern="1200" dirty="0"/>
        </a:p>
      </dsp:txBody>
      <dsp:txXfrm>
        <a:off x="3621720" y="2687256"/>
        <a:ext cx="1214758" cy="877323"/>
      </dsp:txXfrm>
    </dsp:sp>
    <dsp:sp modelId="{372967ED-C4B9-43FA-A999-D90E133979B2}">
      <dsp:nvSpPr>
        <dsp:cNvPr id="0" name=""/>
        <dsp:cNvSpPr/>
      </dsp:nvSpPr>
      <dsp:spPr>
        <a:xfrm rot="11700000">
          <a:off x="1824980" y="2415502"/>
          <a:ext cx="1538514" cy="544712"/>
        </a:xfrm>
        <a:prstGeom prst="leftArrow">
          <a:avLst>
            <a:gd name="adj1" fmla="val 60000"/>
            <a:gd name="adj2" fmla="val 50000"/>
          </a:avLst>
        </a:prstGeom>
        <a:solidFill>
          <a:schemeClr val="tx2">
            <a:lumMod val="20000"/>
            <a:lumOff val="8000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D8D19E4F-3EF4-4DD0-8BFD-3CFF3CAC2B46}">
      <dsp:nvSpPr>
        <dsp:cNvPr id="0" name=""/>
        <dsp:cNvSpPr/>
      </dsp:nvSpPr>
      <dsp:spPr>
        <a:xfrm>
          <a:off x="943337" y="1762476"/>
          <a:ext cx="1815708" cy="1452566"/>
        </a:xfrm>
        <a:prstGeom prst="roundRect">
          <a:avLst>
            <a:gd name="adj" fmla="val 10000"/>
          </a:avLst>
        </a:prstGeom>
        <a:solidFill>
          <a:schemeClr val="tx2"/>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1435" tIns="51435" rIns="51435" bIns="51435" numCol="1" spcCol="1270" anchor="ctr" anchorCtr="0">
          <a:noAutofit/>
          <a:sp3d extrusionH="28000" prstMaterial="matte"/>
        </a:bodyPr>
        <a:lstStyle/>
        <a:p>
          <a:pPr marL="0" lvl="0" indent="0" algn="ctr" defTabSz="1200150">
            <a:lnSpc>
              <a:spcPct val="90000"/>
            </a:lnSpc>
            <a:spcBef>
              <a:spcPct val="0"/>
            </a:spcBef>
            <a:spcAft>
              <a:spcPct val="35000"/>
            </a:spcAft>
            <a:buNone/>
          </a:pPr>
          <a:r>
            <a:rPr lang="en-US" sz="2700" kern="1200" dirty="0">
              <a:latin typeface="Myriad Pro"/>
            </a:rPr>
            <a:t>Vendor Debt</a:t>
          </a:r>
        </a:p>
      </dsp:txBody>
      <dsp:txXfrm>
        <a:off x="985881" y="1805020"/>
        <a:ext cx="1730620" cy="1367478"/>
      </dsp:txXfrm>
    </dsp:sp>
    <dsp:sp modelId="{A336E00E-5CA4-482F-B41E-8A6B16FD05CB}">
      <dsp:nvSpPr>
        <dsp:cNvPr id="0" name=""/>
        <dsp:cNvSpPr/>
      </dsp:nvSpPr>
      <dsp:spPr>
        <a:xfrm rot="14700000">
          <a:off x="2694065" y="1398845"/>
          <a:ext cx="1713377" cy="544712"/>
        </a:xfrm>
        <a:prstGeom prst="leftArrow">
          <a:avLst>
            <a:gd name="adj1" fmla="val 60000"/>
            <a:gd name="adj2" fmla="val 50000"/>
          </a:avLst>
        </a:prstGeom>
        <a:solidFill>
          <a:schemeClr val="tx2">
            <a:lumMod val="20000"/>
            <a:lumOff val="8000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CCDEB90F-883D-4978-A323-0BB2856E60DE}">
      <dsp:nvSpPr>
        <dsp:cNvPr id="0" name=""/>
        <dsp:cNvSpPr/>
      </dsp:nvSpPr>
      <dsp:spPr>
        <a:xfrm>
          <a:off x="2280847" y="168494"/>
          <a:ext cx="1815708" cy="1452566"/>
        </a:xfrm>
        <a:prstGeom prst="roundRect">
          <a:avLst>
            <a:gd name="adj" fmla="val 10000"/>
          </a:avLst>
        </a:prstGeom>
        <a:solidFill>
          <a:schemeClr val="tx2"/>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1435" tIns="51435" rIns="51435" bIns="51435" numCol="1" spcCol="1270" anchor="ctr" anchorCtr="0">
          <a:noAutofit/>
          <a:sp3d extrusionH="28000" prstMaterial="matte"/>
        </a:bodyPr>
        <a:lstStyle/>
        <a:p>
          <a:pPr marL="0" lvl="0" indent="0" algn="ctr" defTabSz="1200150">
            <a:lnSpc>
              <a:spcPct val="90000"/>
            </a:lnSpc>
            <a:spcBef>
              <a:spcPct val="0"/>
            </a:spcBef>
            <a:spcAft>
              <a:spcPct val="35000"/>
            </a:spcAft>
            <a:buNone/>
          </a:pPr>
          <a:r>
            <a:rPr lang="en-US" sz="2700" kern="1200" dirty="0">
              <a:latin typeface="Myriad Pro"/>
            </a:rPr>
            <a:t>Employee Travel Debt</a:t>
          </a:r>
        </a:p>
      </dsp:txBody>
      <dsp:txXfrm>
        <a:off x="2323391" y="211038"/>
        <a:ext cx="1730620" cy="1367478"/>
      </dsp:txXfrm>
    </dsp:sp>
    <dsp:sp modelId="{12D0A7CA-5C5D-48D4-B0BA-77653D5CAA64}">
      <dsp:nvSpPr>
        <dsp:cNvPr id="0" name=""/>
        <dsp:cNvSpPr/>
      </dsp:nvSpPr>
      <dsp:spPr>
        <a:xfrm rot="17700000">
          <a:off x="4050756" y="1398845"/>
          <a:ext cx="1713377" cy="544712"/>
        </a:xfrm>
        <a:prstGeom prst="leftArrow">
          <a:avLst>
            <a:gd name="adj1" fmla="val 60000"/>
            <a:gd name="adj2" fmla="val 50000"/>
          </a:avLst>
        </a:prstGeom>
        <a:solidFill>
          <a:schemeClr val="tx2">
            <a:lumMod val="20000"/>
            <a:lumOff val="8000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EDB30C05-2D23-46E8-9383-B209C252BA40}">
      <dsp:nvSpPr>
        <dsp:cNvPr id="0" name=""/>
        <dsp:cNvSpPr/>
      </dsp:nvSpPr>
      <dsp:spPr>
        <a:xfrm>
          <a:off x="4361643" y="168494"/>
          <a:ext cx="1815708" cy="1452566"/>
        </a:xfrm>
        <a:prstGeom prst="roundRect">
          <a:avLst>
            <a:gd name="adj" fmla="val 10000"/>
          </a:avLst>
        </a:prstGeom>
        <a:solidFill>
          <a:schemeClr val="tx2"/>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1435" tIns="51435" rIns="51435" bIns="51435" numCol="1" spcCol="1270" anchor="ctr" anchorCtr="0">
          <a:noAutofit/>
          <a:sp3d extrusionH="28000" prstMaterial="matte"/>
        </a:bodyPr>
        <a:lstStyle/>
        <a:p>
          <a:pPr marL="0" lvl="0" indent="0" algn="ctr" defTabSz="1200150">
            <a:lnSpc>
              <a:spcPct val="90000"/>
            </a:lnSpc>
            <a:spcBef>
              <a:spcPct val="0"/>
            </a:spcBef>
            <a:spcAft>
              <a:spcPct val="35000"/>
            </a:spcAft>
            <a:buNone/>
          </a:pPr>
          <a:r>
            <a:rPr lang="en-US" sz="2700" kern="1200" dirty="0">
              <a:latin typeface="Myriad Pro"/>
            </a:rPr>
            <a:t>Employee Payroll Debt</a:t>
          </a:r>
        </a:p>
      </dsp:txBody>
      <dsp:txXfrm>
        <a:off x="4404187" y="211038"/>
        <a:ext cx="1730620" cy="1367478"/>
      </dsp:txXfrm>
    </dsp:sp>
    <dsp:sp modelId="{D66AB9D3-806E-410C-9869-6A22AB6FB0B0}">
      <dsp:nvSpPr>
        <dsp:cNvPr id="0" name=""/>
        <dsp:cNvSpPr/>
      </dsp:nvSpPr>
      <dsp:spPr>
        <a:xfrm rot="20700000">
          <a:off x="5094705" y="2415502"/>
          <a:ext cx="1538514" cy="544712"/>
        </a:xfrm>
        <a:prstGeom prst="leftArrow">
          <a:avLst>
            <a:gd name="adj1" fmla="val 60000"/>
            <a:gd name="adj2" fmla="val 50000"/>
          </a:avLst>
        </a:prstGeom>
        <a:solidFill>
          <a:schemeClr val="tx2">
            <a:lumMod val="20000"/>
            <a:lumOff val="8000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sp>
    <dsp:sp modelId="{66466A51-F48F-421E-9714-F5499C2DEED7}">
      <dsp:nvSpPr>
        <dsp:cNvPr id="0" name=""/>
        <dsp:cNvSpPr/>
      </dsp:nvSpPr>
      <dsp:spPr>
        <a:xfrm>
          <a:off x="5699153" y="1762476"/>
          <a:ext cx="1815708" cy="1452566"/>
        </a:xfrm>
        <a:prstGeom prst="roundRect">
          <a:avLst>
            <a:gd name="adj" fmla="val 10000"/>
          </a:avLst>
        </a:prstGeom>
        <a:solidFill>
          <a:schemeClr val="tx2"/>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1435" tIns="51435" rIns="51435" bIns="51435" numCol="1" spcCol="1270" anchor="ctr" anchorCtr="0">
          <a:noAutofit/>
          <a:sp3d extrusionH="28000" prstMaterial="matte"/>
        </a:bodyPr>
        <a:lstStyle/>
        <a:p>
          <a:pPr marL="0" lvl="0" indent="0" algn="ctr" defTabSz="1200150">
            <a:lnSpc>
              <a:spcPct val="90000"/>
            </a:lnSpc>
            <a:spcBef>
              <a:spcPct val="0"/>
            </a:spcBef>
            <a:spcAft>
              <a:spcPct val="35000"/>
            </a:spcAft>
            <a:buNone/>
          </a:pPr>
          <a:r>
            <a:rPr lang="en-US" sz="2700" kern="1200" dirty="0">
              <a:latin typeface="Myriad Pro"/>
            </a:rPr>
            <a:t>Jury Fees</a:t>
          </a:r>
        </a:p>
      </dsp:txBody>
      <dsp:txXfrm>
        <a:off x="5741697" y="1805020"/>
        <a:ext cx="1730620" cy="136747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B5288-8CA9-4A4A-91B5-BC2D7B8ED1A9}" type="datetimeFigureOut">
              <a:rPr lang="en-US" smtClean="0"/>
              <a:t>7/9/2024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6CFDA6-C2C9-4BF6-9B0C-0194B4323ADC}" type="slidenum">
              <a:rPr lang="en-US" smtClean="0"/>
              <a:t>‹#›</a:t>
            </a:fld>
            <a:endParaRPr lang="en-US"/>
          </a:p>
        </p:txBody>
      </p:sp>
    </p:spTree>
    <p:extLst>
      <p:ext uri="{BB962C8B-B14F-4D97-AF65-F5344CB8AC3E}">
        <p14:creationId xmlns:p14="http://schemas.microsoft.com/office/powerpoint/2010/main" val="12889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your welcome and what’s below:</a:t>
            </a:r>
          </a:p>
          <a:p>
            <a:endParaRPr lang="en-US" dirty="0"/>
          </a:p>
          <a:p>
            <a:r>
              <a:rPr lang="en-US" dirty="0"/>
              <a:t>Please place questions in the chat and our facilitator will read them.</a:t>
            </a:r>
          </a:p>
          <a:p>
            <a:r>
              <a:rPr lang="en-US" dirty="0"/>
              <a:t>We will address them as time permits.</a:t>
            </a:r>
          </a:p>
          <a:p>
            <a:r>
              <a:rPr lang="en-US" dirty="0"/>
              <a:t>If we run out of time, we will place the answer under the FAQ section on the Virtual SSD SharePoint and OFM will notify you when we do so. </a:t>
            </a:r>
          </a:p>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a:t>
            </a:fld>
            <a:endParaRPr lang="en-US"/>
          </a:p>
        </p:txBody>
      </p:sp>
    </p:spTree>
    <p:extLst>
      <p:ext uri="{BB962C8B-B14F-4D97-AF65-F5344CB8AC3E}">
        <p14:creationId xmlns:p14="http://schemas.microsoft.com/office/powerpoint/2010/main" val="2139978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Adult Learning Principles: As you develop instructional strategies for your training, be sure you incorporate principles of adult learning into your learning activities, such as:</a:t>
            </a:r>
          </a:p>
          <a:p>
            <a:endParaRPr lang="en-US" dirty="0"/>
          </a:p>
          <a:p>
            <a:r>
              <a:rPr lang="en-US" dirty="0"/>
              <a:t>Adults are self-directed and expect to take responsibility for decisions</a:t>
            </a:r>
          </a:p>
          <a:p>
            <a:r>
              <a:rPr lang="en-US" dirty="0"/>
              <a:t>Adults need to know why they need to learn something</a:t>
            </a:r>
          </a:p>
          <a:p>
            <a:r>
              <a:rPr lang="en-US" dirty="0"/>
              <a:t>Adults need to learn experientially</a:t>
            </a:r>
          </a:p>
          <a:p>
            <a:r>
              <a:rPr lang="en-US" dirty="0"/>
              <a:t>Adults approach learning as problem-solving</a:t>
            </a:r>
          </a:p>
          <a:p>
            <a:r>
              <a:rPr lang="en-US" dirty="0"/>
              <a:t>Adults learn best when the topic is of immediate value</a:t>
            </a:r>
          </a:p>
          <a:p>
            <a:r>
              <a:rPr lang="en-US" dirty="0"/>
              <a:t>Strategies such as case studies, role playing, simulations, and self-evaluation are most useful when teaching adults. Highly recommend not just talking at them. Make it as fun as possible with the limited time. </a:t>
            </a:r>
          </a:p>
        </p:txBody>
      </p:sp>
      <p:sp>
        <p:nvSpPr>
          <p:cNvPr id="4" name="Slide Number Placeholder 3"/>
          <p:cNvSpPr>
            <a:spLocks noGrp="1"/>
          </p:cNvSpPr>
          <p:nvPr>
            <p:ph type="sldNum" sz="quarter" idx="5"/>
          </p:nvPr>
        </p:nvSpPr>
        <p:spPr/>
        <p:txBody>
          <a:bodyPr/>
          <a:lstStyle/>
          <a:p>
            <a:fld id="{D46CFDA6-C2C9-4BF6-9B0C-0194B4323ADC}" type="slidenum">
              <a:rPr lang="en-US" smtClean="0"/>
              <a:t>2</a:t>
            </a:fld>
            <a:endParaRPr lang="en-US"/>
          </a:p>
        </p:txBody>
      </p:sp>
    </p:spTree>
    <p:extLst>
      <p:ext uri="{BB962C8B-B14F-4D97-AF65-F5344CB8AC3E}">
        <p14:creationId xmlns:p14="http://schemas.microsoft.com/office/powerpoint/2010/main" val="315547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a typeface="ＭＳ Ｐゴシック" pitchFamily="34" charset="-128"/>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Tahoma" pitchFamily="34" charset="0"/>
                <a:ea typeface="ＭＳ Ｐゴシック" pitchFamily="34" charset="-128"/>
              </a:defRPr>
            </a:lvl1pPr>
            <a:lvl2pPr marL="742950" indent="-285750" eaLnBrk="0" hangingPunct="0">
              <a:defRPr sz="3400">
                <a:solidFill>
                  <a:schemeClr val="tx1"/>
                </a:solidFill>
                <a:latin typeface="Tahoma" pitchFamily="34" charset="0"/>
                <a:ea typeface="ＭＳ Ｐゴシック" pitchFamily="34" charset="-128"/>
              </a:defRPr>
            </a:lvl2pPr>
            <a:lvl3pPr marL="1143000" indent="-228600" eaLnBrk="0" hangingPunct="0">
              <a:defRPr sz="3400">
                <a:solidFill>
                  <a:schemeClr val="tx1"/>
                </a:solidFill>
                <a:latin typeface="Tahoma" pitchFamily="34" charset="0"/>
                <a:ea typeface="ＭＳ Ｐゴシック" pitchFamily="34" charset="-128"/>
              </a:defRPr>
            </a:lvl3pPr>
            <a:lvl4pPr marL="1600200" indent="-228600" eaLnBrk="0" hangingPunct="0">
              <a:defRPr sz="3400">
                <a:solidFill>
                  <a:schemeClr val="tx1"/>
                </a:solidFill>
                <a:latin typeface="Tahoma" pitchFamily="34" charset="0"/>
                <a:ea typeface="ＭＳ Ｐゴシック" pitchFamily="34" charset="-128"/>
              </a:defRPr>
            </a:lvl4pPr>
            <a:lvl5pPr marL="2057400" indent="-228600" eaLnBrk="0" hangingPunct="0">
              <a:defRPr sz="3400">
                <a:solidFill>
                  <a:schemeClr val="tx1"/>
                </a:solidFill>
                <a:latin typeface="Tahoma" pitchFamily="34" charset="0"/>
                <a:ea typeface="ＭＳ Ｐゴシック" pitchFamily="34" charset="-128"/>
              </a:defRPr>
            </a:lvl5pPr>
            <a:lvl6pPr marL="2514600" indent="-228600" eaLnBrk="0" fontAlgn="base" hangingPunct="0">
              <a:spcBef>
                <a:spcPct val="0"/>
              </a:spcBef>
              <a:spcAft>
                <a:spcPct val="0"/>
              </a:spcAft>
              <a:defRPr sz="3400">
                <a:solidFill>
                  <a:schemeClr val="tx1"/>
                </a:solidFill>
                <a:latin typeface="Tahoma" pitchFamily="34" charset="0"/>
                <a:ea typeface="ＭＳ Ｐゴシック" pitchFamily="34" charset="-128"/>
              </a:defRPr>
            </a:lvl6pPr>
            <a:lvl7pPr marL="2971800" indent="-228600" eaLnBrk="0" fontAlgn="base" hangingPunct="0">
              <a:spcBef>
                <a:spcPct val="0"/>
              </a:spcBef>
              <a:spcAft>
                <a:spcPct val="0"/>
              </a:spcAft>
              <a:defRPr sz="3400">
                <a:solidFill>
                  <a:schemeClr val="tx1"/>
                </a:solidFill>
                <a:latin typeface="Tahoma" pitchFamily="34" charset="0"/>
                <a:ea typeface="ＭＳ Ｐゴシック" pitchFamily="34" charset="-128"/>
              </a:defRPr>
            </a:lvl7pPr>
            <a:lvl8pPr marL="3429000" indent="-228600" eaLnBrk="0" fontAlgn="base" hangingPunct="0">
              <a:spcBef>
                <a:spcPct val="0"/>
              </a:spcBef>
              <a:spcAft>
                <a:spcPct val="0"/>
              </a:spcAft>
              <a:defRPr sz="3400">
                <a:solidFill>
                  <a:schemeClr val="tx1"/>
                </a:solidFill>
                <a:latin typeface="Tahoma" pitchFamily="34" charset="0"/>
                <a:ea typeface="ＭＳ Ｐゴシック" pitchFamily="34" charset="-128"/>
              </a:defRPr>
            </a:lvl8pPr>
            <a:lvl9pPr marL="3886200" indent="-228600" eaLnBrk="0" fontAlgn="base" hangingPunct="0">
              <a:spcBef>
                <a:spcPct val="0"/>
              </a:spcBef>
              <a:spcAft>
                <a:spcPct val="0"/>
              </a:spcAft>
              <a:defRPr sz="3400">
                <a:solidFill>
                  <a:schemeClr val="tx1"/>
                </a:solidFill>
                <a:latin typeface="Tahoma" pitchFamily="34" charset="0"/>
                <a:ea typeface="ＭＳ Ｐゴシック" pitchFamily="34" charset="-128"/>
              </a:defRPr>
            </a:lvl9pPr>
          </a:lstStyle>
          <a:p>
            <a:pPr eaLnBrk="1" hangingPunct="1"/>
            <a:fld id="{969EBC91-0E5E-4E8E-AE53-1FFE83C0F82C}" type="slidenum">
              <a:rPr lang="en-US" altLang="en-US" sz="1200" smtClean="0">
                <a:latin typeface="Verdana" pitchFamily="34" charset="0"/>
              </a:rPr>
              <a:pPr eaLnBrk="1" hangingPunct="1"/>
              <a:t>3</a:t>
            </a:fld>
            <a:endParaRPr lang="en-US" altLang="en-US" sz="1200">
              <a:latin typeface="Verdana" pitchFamily="34" charset="0"/>
            </a:endParaRPr>
          </a:p>
        </p:txBody>
      </p:sp>
    </p:spTree>
    <p:extLst>
      <p:ext uri="{BB962C8B-B14F-4D97-AF65-F5344CB8AC3E}">
        <p14:creationId xmlns:p14="http://schemas.microsoft.com/office/powerpoint/2010/main" val="9543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490538" y="696913"/>
            <a:ext cx="5540375" cy="3117850"/>
          </a:xfrm>
          <a:solidFill>
            <a:srgbClr val="FFFFFF"/>
          </a:solidFill>
          <a:ln/>
        </p:spPr>
      </p:sp>
      <p:sp>
        <p:nvSpPr>
          <p:cNvPr id="57347"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57348"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3141E702-F03B-44C9-A66B-6EA675399EF2}" type="slidenum">
              <a:rPr kumimoji="0" lang="en-US" altLang="en-US" smtClean="0">
                <a:latin typeface="Calibri" pitchFamily="34" charset="0"/>
                <a:cs typeface="Arial" pitchFamily="34" charset="0"/>
              </a:rPr>
              <a:pPr eaLnBrk="1" hangingPunct="1">
                <a:spcBef>
                  <a:spcPct val="0"/>
                </a:spcBef>
              </a:pPr>
              <a:t>7</a:t>
            </a:fld>
            <a:endParaRPr kumimoji="0" lang="en-US" altLang="en-US">
              <a:latin typeface="Calibri"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F59AD82F-F61A-46C7-BE5B-152624A3D227}" type="slidenum">
              <a:rPr lang="en-US" altLang="en-US" smtClean="0"/>
              <a:pPr>
                <a:defRPr/>
              </a:pPr>
              <a:t>8</a:t>
            </a:fld>
            <a:endParaRPr lang="en-US" altLang="en-US" dirty="0"/>
          </a:p>
        </p:txBody>
      </p:sp>
    </p:spTree>
    <p:extLst>
      <p:ext uri="{BB962C8B-B14F-4D97-AF65-F5344CB8AC3E}">
        <p14:creationId xmlns:p14="http://schemas.microsoft.com/office/powerpoint/2010/main" val="2421045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9AD82F-F61A-46C7-BE5B-152624A3D227}" type="slidenum">
              <a:rPr lang="en-US" altLang="en-US" smtClean="0"/>
              <a:pPr>
                <a:defRPr/>
              </a:pPr>
              <a:t>9</a:t>
            </a:fld>
            <a:endParaRPr lang="en-US" altLang="en-US" dirty="0"/>
          </a:p>
        </p:txBody>
      </p:sp>
    </p:spTree>
    <p:extLst>
      <p:ext uri="{BB962C8B-B14F-4D97-AF65-F5344CB8AC3E}">
        <p14:creationId xmlns:p14="http://schemas.microsoft.com/office/powerpoint/2010/main" val="3405755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10</a:t>
            </a:fld>
            <a:endParaRPr lang="en-US"/>
          </a:p>
        </p:txBody>
      </p:sp>
    </p:spTree>
    <p:extLst>
      <p:ext uri="{BB962C8B-B14F-4D97-AF65-F5344CB8AC3E}">
        <p14:creationId xmlns:p14="http://schemas.microsoft.com/office/powerpoint/2010/main" val="1256505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11</a:t>
            </a:fld>
            <a:endParaRPr lang="en-US"/>
          </a:p>
        </p:txBody>
      </p:sp>
    </p:spTree>
    <p:extLst>
      <p:ext uri="{BB962C8B-B14F-4D97-AF65-F5344CB8AC3E}">
        <p14:creationId xmlns:p14="http://schemas.microsoft.com/office/powerpoint/2010/main" val="3735924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490538" y="696913"/>
            <a:ext cx="5540375" cy="3117850"/>
          </a:xfrm>
          <a:solidFill>
            <a:srgbClr val="FFFFFF"/>
          </a:solidFill>
          <a:ln/>
        </p:spPr>
      </p:sp>
      <p:sp>
        <p:nvSpPr>
          <p:cNvPr id="57347"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57348"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3141E702-F03B-44C9-A66B-6EA675399EF2}" type="slidenum">
              <a:rPr kumimoji="0" lang="en-US" altLang="en-US" smtClean="0">
                <a:latin typeface="Calibri" pitchFamily="34" charset="0"/>
                <a:cs typeface="Arial" pitchFamily="34" charset="0"/>
              </a:rPr>
              <a:pPr eaLnBrk="1" hangingPunct="1">
                <a:spcBef>
                  <a:spcPct val="0"/>
                </a:spcBef>
              </a:pPr>
              <a:t>12</a:t>
            </a:fld>
            <a:endParaRPr kumimoji="0" lang="en-US" altLang="en-US">
              <a:latin typeface="Calibri" pitchFamily="34" charset="0"/>
              <a:cs typeface="Arial" pitchFamily="34" charset="0"/>
            </a:endParaRPr>
          </a:p>
        </p:txBody>
      </p:sp>
    </p:spTree>
    <p:extLst>
      <p:ext uri="{BB962C8B-B14F-4D97-AF65-F5344CB8AC3E}">
        <p14:creationId xmlns:p14="http://schemas.microsoft.com/office/powerpoint/2010/main" val="4264834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490538" y="696913"/>
            <a:ext cx="5540375" cy="3117850"/>
          </a:xfrm>
          <a:solidFill>
            <a:srgbClr val="FFFFFF"/>
          </a:solidFill>
          <a:ln/>
        </p:spPr>
      </p:sp>
      <p:sp>
        <p:nvSpPr>
          <p:cNvPr id="57347"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57348"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3141E702-F03B-44C9-A66B-6EA675399EF2}" type="slidenum">
              <a:rPr kumimoji="0" lang="en-US" altLang="en-US" smtClean="0">
                <a:latin typeface="Calibri" pitchFamily="34" charset="0"/>
                <a:cs typeface="Arial" pitchFamily="34" charset="0"/>
              </a:rPr>
              <a:pPr eaLnBrk="1" hangingPunct="1">
                <a:spcBef>
                  <a:spcPct val="0"/>
                </a:spcBef>
              </a:pPr>
              <a:t>13</a:t>
            </a:fld>
            <a:endParaRPr kumimoji="0" lang="en-US" altLang="en-US">
              <a:latin typeface="Calibri" pitchFamily="34" charset="0"/>
              <a:cs typeface="Arial" pitchFamily="34" charset="0"/>
            </a:endParaRPr>
          </a:p>
        </p:txBody>
      </p:sp>
    </p:spTree>
    <p:extLst>
      <p:ext uri="{BB962C8B-B14F-4D97-AF65-F5344CB8AC3E}">
        <p14:creationId xmlns:p14="http://schemas.microsoft.com/office/powerpoint/2010/main" val="422259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490538" y="696913"/>
            <a:ext cx="5540375" cy="3117850"/>
          </a:xfrm>
          <a:solidFill>
            <a:srgbClr val="FFFFFF"/>
          </a:solidFill>
          <a:ln/>
        </p:spPr>
      </p:sp>
      <p:sp>
        <p:nvSpPr>
          <p:cNvPr id="57347"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57348"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3141E702-F03B-44C9-A66B-6EA675399EF2}" type="slidenum">
              <a:rPr kumimoji="0" lang="en-US" altLang="en-US" smtClean="0">
                <a:latin typeface="Calibri" pitchFamily="34" charset="0"/>
                <a:cs typeface="Arial" pitchFamily="34" charset="0"/>
              </a:rPr>
              <a:pPr eaLnBrk="1" hangingPunct="1">
                <a:spcBef>
                  <a:spcPct val="0"/>
                </a:spcBef>
              </a:pPr>
              <a:t>14</a:t>
            </a:fld>
            <a:endParaRPr kumimoji="0" lang="en-US" altLang="en-US">
              <a:latin typeface="Calibri" pitchFamily="34" charset="0"/>
              <a:cs typeface="Arial" pitchFamily="34" charset="0"/>
            </a:endParaRPr>
          </a:p>
        </p:txBody>
      </p:sp>
    </p:spTree>
    <p:extLst>
      <p:ext uri="{BB962C8B-B14F-4D97-AF65-F5344CB8AC3E}">
        <p14:creationId xmlns:p14="http://schemas.microsoft.com/office/powerpoint/2010/main" val="3644894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15</a:t>
            </a:fld>
            <a:endParaRPr lang="en-US"/>
          </a:p>
        </p:txBody>
      </p:sp>
    </p:spTree>
    <p:extLst>
      <p:ext uri="{BB962C8B-B14F-4D97-AF65-F5344CB8AC3E}">
        <p14:creationId xmlns:p14="http://schemas.microsoft.com/office/powerpoint/2010/main" val="4068857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16</a:t>
            </a:fld>
            <a:endParaRPr lang="en-US"/>
          </a:p>
        </p:txBody>
      </p:sp>
    </p:spTree>
    <p:extLst>
      <p:ext uri="{BB962C8B-B14F-4D97-AF65-F5344CB8AC3E}">
        <p14:creationId xmlns:p14="http://schemas.microsoft.com/office/powerpoint/2010/main" val="380444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17</a:t>
            </a:fld>
            <a:endParaRPr lang="en-US"/>
          </a:p>
        </p:txBody>
      </p:sp>
    </p:spTree>
    <p:extLst>
      <p:ext uri="{BB962C8B-B14F-4D97-AF65-F5344CB8AC3E}">
        <p14:creationId xmlns:p14="http://schemas.microsoft.com/office/powerpoint/2010/main" val="2776040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18</a:t>
            </a:fld>
            <a:endParaRPr lang="en-US"/>
          </a:p>
        </p:txBody>
      </p:sp>
    </p:spTree>
    <p:extLst>
      <p:ext uri="{BB962C8B-B14F-4D97-AF65-F5344CB8AC3E}">
        <p14:creationId xmlns:p14="http://schemas.microsoft.com/office/powerpoint/2010/main" val="3239100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26</a:t>
            </a:fld>
            <a:endParaRPr lang="en-US"/>
          </a:p>
        </p:txBody>
      </p:sp>
    </p:spTree>
    <p:extLst>
      <p:ext uri="{BB962C8B-B14F-4D97-AF65-F5344CB8AC3E}">
        <p14:creationId xmlns:p14="http://schemas.microsoft.com/office/powerpoint/2010/main" val="1558006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27</a:t>
            </a:fld>
            <a:endParaRPr lang="en-US"/>
          </a:p>
        </p:txBody>
      </p:sp>
    </p:spTree>
    <p:extLst>
      <p:ext uri="{BB962C8B-B14F-4D97-AF65-F5344CB8AC3E}">
        <p14:creationId xmlns:p14="http://schemas.microsoft.com/office/powerpoint/2010/main" val="1501626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9AD82F-F61A-46C7-BE5B-152624A3D227}" type="slidenum">
              <a:rPr lang="en-US" altLang="en-US" smtClean="0"/>
              <a:pPr>
                <a:defRPr/>
              </a:pPr>
              <a:t>28</a:t>
            </a:fld>
            <a:endParaRPr lang="en-US" altLang="en-US" dirty="0"/>
          </a:p>
        </p:txBody>
      </p:sp>
    </p:spTree>
    <p:extLst>
      <p:ext uri="{BB962C8B-B14F-4D97-AF65-F5344CB8AC3E}">
        <p14:creationId xmlns:p14="http://schemas.microsoft.com/office/powerpoint/2010/main" val="3725983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9AD82F-F61A-46C7-BE5B-152624A3D227}" type="slidenum">
              <a:rPr lang="en-US" altLang="en-US" smtClean="0"/>
              <a:pPr>
                <a:defRPr/>
              </a:pPr>
              <a:t>30</a:t>
            </a:fld>
            <a:endParaRPr lang="en-US" altLang="en-US" dirty="0"/>
          </a:p>
        </p:txBody>
      </p:sp>
    </p:spTree>
    <p:extLst>
      <p:ext uri="{BB962C8B-B14F-4D97-AF65-F5344CB8AC3E}">
        <p14:creationId xmlns:p14="http://schemas.microsoft.com/office/powerpoint/2010/main" val="3123283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90538" y="696913"/>
            <a:ext cx="5540375" cy="3117850"/>
          </a:xfrm>
          <a:solidFill>
            <a:srgbClr val="FFFFFF"/>
          </a:solidFill>
          <a:ln/>
        </p:spPr>
      </p:sp>
      <p:sp>
        <p:nvSpPr>
          <p:cNvPr id="68611"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68612"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B928D63B-F8FA-4953-88D9-B69225E437B9}" type="slidenum">
              <a:rPr kumimoji="0" lang="en-US" altLang="en-US" smtClean="0">
                <a:latin typeface="Calibri" pitchFamily="34" charset="0"/>
                <a:cs typeface="Arial" pitchFamily="34" charset="0"/>
              </a:rPr>
              <a:pPr eaLnBrk="1" hangingPunct="1">
                <a:spcBef>
                  <a:spcPct val="0"/>
                </a:spcBef>
              </a:pPr>
              <a:t>31</a:t>
            </a:fld>
            <a:endParaRPr kumimoji="0" lang="en-US" altLang="en-US">
              <a:latin typeface="Calibri"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90538" y="696913"/>
            <a:ext cx="5540375" cy="3117850"/>
          </a:xfrm>
          <a:solidFill>
            <a:srgbClr val="FFFFFF"/>
          </a:solidFill>
          <a:ln/>
        </p:spPr>
      </p:sp>
      <p:sp>
        <p:nvSpPr>
          <p:cNvPr id="68611"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68612"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B928D63B-F8FA-4953-88D9-B69225E437B9}" type="slidenum">
              <a:rPr kumimoji="0" lang="en-US" altLang="en-US" smtClean="0">
                <a:latin typeface="Calibri" pitchFamily="34" charset="0"/>
                <a:cs typeface="Arial" pitchFamily="34" charset="0"/>
              </a:rPr>
              <a:pPr eaLnBrk="1" hangingPunct="1">
                <a:spcBef>
                  <a:spcPct val="0"/>
                </a:spcBef>
              </a:pPr>
              <a:t>32</a:t>
            </a:fld>
            <a:endParaRPr kumimoji="0" lang="en-US" altLang="en-US">
              <a:latin typeface="Calibri" pitchFamily="34" charset="0"/>
              <a:cs typeface="Arial" pitchFamily="34" charset="0"/>
            </a:endParaRPr>
          </a:p>
        </p:txBody>
      </p:sp>
    </p:spTree>
    <p:extLst>
      <p:ext uri="{BB962C8B-B14F-4D97-AF65-F5344CB8AC3E}">
        <p14:creationId xmlns:p14="http://schemas.microsoft.com/office/powerpoint/2010/main" val="142833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34</a:t>
            </a:fld>
            <a:endParaRPr lang="en-US"/>
          </a:p>
        </p:txBody>
      </p:sp>
    </p:spTree>
    <p:extLst>
      <p:ext uri="{BB962C8B-B14F-4D97-AF65-F5344CB8AC3E}">
        <p14:creationId xmlns:p14="http://schemas.microsoft.com/office/powerpoint/2010/main" val="1558006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35</a:t>
            </a:fld>
            <a:endParaRPr lang="en-US"/>
          </a:p>
        </p:txBody>
      </p:sp>
    </p:spTree>
    <p:extLst>
      <p:ext uri="{BB962C8B-B14F-4D97-AF65-F5344CB8AC3E}">
        <p14:creationId xmlns:p14="http://schemas.microsoft.com/office/powerpoint/2010/main" val="1811511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36</a:t>
            </a:fld>
            <a:endParaRPr lang="en-US"/>
          </a:p>
        </p:txBody>
      </p:sp>
    </p:spTree>
    <p:extLst>
      <p:ext uri="{BB962C8B-B14F-4D97-AF65-F5344CB8AC3E}">
        <p14:creationId xmlns:p14="http://schemas.microsoft.com/office/powerpoint/2010/main" val="1231328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490538" y="696913"/>
            <a:ext cx="5540375" cy="3117850"/>
          </a:xfrm>
          <a:solidFill>
            <a:srgbClr val="FFFFFF"/>
          </a:solidFill>
          <a:ln/>
        </p:spPr>
      </p:sp>
      <p:sp>
        <p:nvSpPr>
          <p:cNvPr id="79875" name="Notes Placeholder 2"/>
          <p:cNvSpPr>
            <a:spLocks noGrp="1"/>
          </p:cNvSpPr>
          <p:nvPr>
            <p:ph type="body" idx="1"/>
          </p:nvPr>
        </p:nvSpPr>
        <p:spPr>
          <a:xfrm>
            <a:off x="701675" y="4087813"/>
            <a:ext cx="5607050" cy="4511675"/>
          </a:xfrm>
          <a:solidFill>
            <a:srgbClr val="FFFFFF"/>
          </a:solidFill>
          <a:ln>
            <a:solidFill>
              <a:srgbClr val="000000"/>
            </a:solidFill>
          </a:ln>
        </p:spPr>
        <p:txBody>
          <a:bodyPr lIns="93166" tIns="46583" rIns="93166" bIns="46583"/>
          <a:lstStyle/>
          <a:p>
            <a:pPr eaLnBrk="1" hangingPunct="1">
              <a:spcBef>
                <a:spcPct val="0"/>
              </a:spcBef>
            </a:pPr>
            <a:endParaRPr lang="en-US" altLang="en-US" sz="800" dirty="0">
              <a:latin typeface="Arial" pitchFamily="34" charset="0"/>
              <a:ea typeface="ＭＳ Ｐゴシック" pitchFamily="34" charset="-128"/>
            </a:endParaRPr>
          </a:p>
        </p:txBody>
      </p:sp>
      <p:sp>
        <p:nvSpPr>
          <p:cNvPr id="79876" name="Slide Number Placeholder 3"/>
          <p:cNvSpPr>
            <a:spLocks noGrp="1"/>
          </p:cNvSpPr>
          <p:nvPr>
            <p:ph type="sldNum" sz="quarter" idx="5"/>
          </p:nvPr>
        </p:nvSpPr>
        <p:spPr>
          <a:xfrm>
            <a:off x="3970339" y="8829676"/>
            <a:ext cx="3038475" cy="465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6" tIns="46583" rIns="93166" bIns="46583"/>
          <a:lstStyle>
            <a:lvl1pPr eaLnBrk="0" hangingPunct="0">
              <a:spcBef>
                <a:spcPct val="30000"/>
              </a:spcBef>
              <a:defRPr kumimoji="1" sz="1200">
                <a:solidFill>
                  <a:schemeClr val="tx1"/>
                </a:solidFill>
                <a:latin typeface="Arial" pitchFamily="34" charset="0"/>
                <a:ea typeface="ＭＳ Ｐゴシック" pitchFamily="34" charset="-128"/>
              </a:defRPr>
            </a:lvl1pPr>
            <a:lvl2pPr marL="741363" indent="-284163" eaLnBrk="0" hangingPunct="0">
              <a:spcBef>
                <a:spcPct val="30000"/>
              </a:spcBef>
              <a:defRPr kumimoji="1" sz="1200">
                <a:solidFill>
                  <a:schemeClr val="tx1"/>
                </a:solidFill>
                <a:latin typeface="Arial" pitchFamily="34" charset="0"/>
                <a:ea typeface="ＭＳ Ｐゴシック" pitchFamily="34" charset="-128"/>
              </a:defRPr>
            </a:lvl2pPr>
            <a:lvl3pPr marL="1141413" indent="-227013" eaLnBrk="0" hangingPunct="0">
              <a:spcBef>
                <a:spcPct val="30000"/>
              </a:spcBef>
              <a:defRPr kumimoji="1" sz="1200">
                <a:solidFill>
                  <a:schemeClr val="tx1"/>
                </a:solidFill>
                <a:latin typeface="Arial" pitchFamily="34" charset="0"/>
                <a:ea typeface="ＭＳ Ｐゴシック" pitchFamily="34" charset="-128"/>
              </a:defRPr>
            </a:lvl3pPr>
            <a:lvl4pPr marL="1598613" indent="-227013" eaLnBrk="0" hangingPunct="0">
              <a:spcBef>
                <a:spcPct val="30000"/>
              </a:spcBef>
              <a:defRPr kumimoji="1" sz="1200">
                <a:solidFill>
                  <a:schemeClr val="tx1"/>
                </a:solidFill>
                <a:latin typeface="Arial" pitchFamily="34" charset="0"/>
                <a:ea typeface="ＭＳ Ｐゴシック" pitchFamily="34" charset="-128"/>
              </a:defRPr>
            </a:lvl4pPr>
            <a:lvl5pPr marL="2055813" indent="-227013" eaLnBrk="0" hangingPunct="0">
              <a:spcBef>
                <a:spcPct val="30000"/>
              </a:spcBef>
              <a:defRPr kumimoji="1" sz="1200">
                <a:solidFill>
                  <a:schemeClr val="tx1"/>
                </a:solidFill>
                <a:latin typeface="Arial" pitchFamily="34" charset="0"/>
                <a:ea typeface="ＭＳ Ｐゴシック" pitchFamily="34" charset="-128"/>
              </a:defRPr>
            </a:lvl5pPr>
            <a:lvl6pPr marL="25130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6pPr>
            <a:lvl7pPr marL="29702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7pPr>
            <a:lvl8pPr marL="34274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8pPr>
            <a:lvl9pPr marL="3884613" indent="-227013" eaLnBrk="0" fontAlgn="base" hangingPunct="0">
              <a:spcBef>
                <a:spcPct val="30000"/>
              </a:spcBef>
              <a:spcAft>
                <a:spcPct val="0"/>
              </a:spcAft>
              <a:defRPr kumimoji="1" sz="1200">
                <a:solidFill>
                  <a:schemeClr val="tx1"/>
                </a:solidFill>
                <a:latin typeface="Arial" pitchFamily="34" charset="0"/>
                <a:ea typeface="ＭＳ Ｐゴシック" pitchFamily="34" charset="-128"/>
              </a:defRPr>
            </a:lvl9pPr>
          </a:lstStyle>
          <a:p>
            <a:pPr eaLnBrk="1" hangingPunct="1">
              <a:spcBef>
                <a:spcPct val="0"/>
              </a:spcBef>
            </a:pPr>
            <a:fld id="{A9368C4E-EAA9-4AAC-9EE8-40A0859816CB}" type="slidenum">
              <a:rPr kumimoji="0" lang="en-US" altLang="en-US" smtClean="0">
                <a:latin typeface="Calibri" pitchFamily="34" charset="0"/>
                <a:cs typeface="Arial" pitchFamily="34" charset="0"/>
              </a:rPr>
              <a:pPr eaLnBrk="1" hangingPunct="1">
                <a:spcBef>
                  <a:spcPct val="0"/>
                </a:spcBef>
              </a:pPr>
              <a:t>39</a:t>
            </a:fld>
            <a:endParaRPr kumimoji="0" lang="en-US" altLang="en-US">
              <a:latin typeface="Calibri"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42</a:t>
            </a:fld>
            <a:endParaRPr lang="en-US"/>
          </a:p>
        </p:txBody>
      </p:sp>
    </p:spTree>
    <p:extLst>
      <p:ext uri="{BB962C8B-B14F-4D97-AF65-F5344CB8AC3E}">
        <p14:creationId xmlns:p14="http://schemas.microsoft.com/office/powerpoint/2010/main" val="4085673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43</a:t>
            </a:fld>
            <a:endParaRPr lang="en-US"/>
          </a:p>
        </p:txBody>
      </p:sp>
    </p:spTree>
    <p:extLst>
      <p:ext uri="{BB962C8B-B14F-4D97-AF65-F5344CB8AC3E}">
        <p14:creationId xmlns:p14="http://schemas.microsoft.com/office/powerpoint/2010/main" val="3399343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assessment for this training is available in TMS.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5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80% to pass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Open book, can use training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Can take as many times as you like.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Please complete before the end of the day.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TMS Item # is XXXXXXXXXX.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 recording of this training along with the slide deck presentation will be available shortly and placed in TMS as well as the Virtual SSD Training Symposium Website.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endParaRPr lang="en-US" dirty="0"/>
          </a:p>
        </p:txBody>
      </p:sp>
      <p:sp>
        <p:nvSpPr>
          <p:cNvPr id="4" name="Slide Number Placeholder 3"/>
          <p:cNvSpPr>
            <a:spLocks noGrp="1"/>
          </p:cNvSpPr>
          <p:nvPr>
            <p:ph type="sldNum" sz="quarter" idx="5"/>
          </p:nvPr>
        </p:nvSpPr>
        <p:spPr/>
        <p:txBody>
          <a:bodyPr/>
          <a:lstStyle/>
          <a:p>
            <a:fld id="{D46CFDA6-C2C9-4BF6-9B0C-0194B4323ADC}" type="slidenum">
              <a:rPr lang="en-US" smtClean="0"/>
              <a:t>44</a:t>
            </a:fld>
            <a:endParaRPr lang="en-US"/>
          </a:p>
        </p:txBody>
      </p:sp>
    </p:spTree>
    <p:extLst>
      <p:ext uri="{BB962C8B-B14F-4D97-AF65-F5344CB8AC3E}">
        <p14:creationId xmlns:p14="http://schemas.microsoft.com/office/powerpoint/2010/main" val="586708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7B1E01-4A4E-4786-80BF-BBC6BFAC63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9DEC80D-013C-45C1-B72D-9D57B7B1767A}"/>
              </a:ext>
            </a:extLst>
          </p:cNvPr>
          <p:cNvSpPr>
            <a:spLocks noGrp="1"/>
          </p:cNvSpPr>
          <p:nvPr>
            <p:ph type="ctrTitle" hasCustomPrompt="1"/>
          </p:nvPr>
        </p:nvSpPr>
        <p:spPr>
          <a:xfrm>
            <a:off x="1524000" y="1122363"/>
            <a:ext cx="9144000" cy="2387600"/>
          </a:xfrm>
          <a:prstGeom prst="rect">
            <a:avLst/>
          </a:prstGeom>
        </p:spPr>
        <p:txBody>
          <a:bodyPr anchor="b"/>
          <a:lstStyle>
            <a:lvl1pPr algn="ctr">
              <a:defRPr sz="6000">
                <a:solidFill>
                  <a:schemeClr val="bg1"/>
                </a:solidFill>
                <a:latin typeface="Source Sans Pro" panose="020B0503030403020204" pitchFamily="34" charset="0"/>
                <a:ea typeface="Source Sans Pro" panose="020B0503030403020204" pitchFamily="34" charset="0"/>
              </a:defRPr>
            </a:lvl1pPr>
          </a:lstStyle>
          <a:p>
            <a:r>
              <a:rPr lang="en-US" dirty="0"/>
              <a:t>Title (click to edit)</a:t>
            </a:r>
          </a:p>
        </p:txBody>
      </p:sp>
      <p:sp>
        <p:nvSpPr>
          <p:cNvPr id="3" name="Subtitle 2">
            <a:extLst>
              <a:ext uri="{FF2B5EF4-FFF2-40B4-BE49-F238E27FC236}">
                <a16:creationId xmlns:a16="http://schemas.microsoft.com/office/drawing/2014/main" id="{7BD52EB6-BCB5-40F1-A475-63C61949EC6F}"/>
              </a:ext>
            </a:extLst>
          </p:cNvPr>
          <p:cNvSpPr>
            <a:spLocks noGrp="1"/>
          </p:cNvSpPr>
          <p:nvPr>
            <p:ph type="subTitle" idx="1" hasCustomPrompt="1"/>
          </p:nvPr>
        </p:nvSpPr>
        <p:spPr>
          <a:xfrm>
            <a:off x="1524000" y="3602038"/>
            <a:ext cx="9144000" cy="546013"/>
          </a:xfrm>
          <a:prstGeom prst="rect">
            <a:avLst/>
          </a:prstGeo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of Staff/Directorate (click to edit)</a:t>
            </a:r>
          </a:p>
        </p:txBody>
      </p:sp>
      <p:sp>
        <p:nvSpPr>
          <p:cNvPr id="7" name="Title 1">
            <a:extLst>
              <a:ext uri="{FF2B5EF4-FFF2-40B4-BE49-F238E27FC236}">
                <a16:creationId xmlns:a16="http://schemas.microsoft.com/office/drawing/2014/main" id="{B71329EB-330C-F3F2-C5C3-D0837152E57F}"/>
              </a:ext>
            </a:extLst>
          </p:cNvPr>
          <p:cNvSpPr txBox="1">
            <a:spLocks/>
          </p:cNvSpPr>
          <p:nvPr userDrawn="1"/>
        </p:nvSpPr>
        <p:spPr>
          <a:xfrm>
            <a:off x="1524000" y="2292111"/>
            <a:ext cx="10515600" cy="10730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81E3F"/>
                </a:solidFill>
                <a:latin typeface="Calibri" panose="020F0502020204030204" pitchFamily="34" charset="0"/>
                <a:ea typeface="+mj-ea"/>
                <a:cs typeface="Calibri" panose="020F0502020204030204" pitchFamily="34" charset="0"/>
              </a:defRPr>
            </a:lvl1pPr>
          </a:lstStyle>
          <a:p>
            <a:endParaRPr lang="en-US" dirty="0">
              <a:solidFill>
                <a:schemeClr val="bg1"/>
              </a:solidFill>
              <a:latin typeface="Source Sans Pro" panose="020B0503030403020204" pitchFamily="34" charset="0"/>
              <a:ea typeface="Source Sans Pro" panose="020B0503030403020204" pitchFamily="34" charset="0"/>
            </a:endParaRPr>
          </a:p>
        </p:txBody>
      </p:sp>
      <p:sp>
        <p:nvSpPr>
          <p:cNvPr id="10" name="Text Placeholder 3">
            <a:extLst>
              <a:ext uri="{FF2B5EF4-FFF2-40B4-BE49-F238E27FC236}">
                <a16:creationId xmlns:a16="http://schemas.microsoft.com/office/drawing/2014/main" id="{E7C66F36-AFF9-5958-CE37-6E9B405728AF}"/>
              </a:ext>
            </a:extLst>
          </p:cNvPr>
          <p:cNvSpPr>
            <a:spLocks noGrp="1"/>
          </p:cNvSpPr>
          <p:nvPr>
            <p:ph type="body" sz="quarter" idx="13"/>
          </p:nvPr>
        </p:nvSpPr>
        <p:spPr>
          <a:xfrm>
            <a:off x="1524000" y="4631495"/>
            <a:ext cx="4343400" cy="438912"/>
          </a:xfrm>
        </p:spPr>
        <p:txBody>
          <a:bodyPr/>
          <a:lstStyle>
            <a:lvl1pPr marL="0" indent="0">
              <a:buNone/>
              <a:defRPr>
                <a:solidFill>
                  <a:schemeClr val="bg1"/>
                </a:solidFill>
              </a:defRPr>
            </a:lvl1pPr>
          </a:lstStyle>
          <a:p>
            <a:endParaRPr lang="en-US" dirty="0"/>
          </a:p>
        </p:txBody>
      </p:sp>
      <p:sp>
        <p:nvSpPr>
          <p:cNvPr id="11" name="Slide Number Placeholder 10">
            <a:extLst>
              <a:ext uri="{FF2B5EF4-FFF2-40B4-BE49-F238E27FC236}">
                <a16:creationId xmlns:a16="http://schemas.microsoft.com/office/drawing/2014/main" id="{F74310BC-800E-6E16-D7B1-2A8CA6F245AA}"/>
              </a:ext>
            </a:extLst>
          </p:cNvPr>
          <p:cNvSpPr>
            <a:spLocks noGrp="1"/>
          </p:cNvSpPr>
          <p:nvPr>
            <p:ph type="sldNum" sz="quarter" idx="14"/>
          </p:nvPr>
        </p:nvSpPr>
        <p:spPr/>
        <p:txBody>
          <a:bodyPr/>
          <a:lstStyle/>
          <a:p>
            <a:fld id="{9B4F16D5-5844-413A-8969-1D1C4BE71824}" type="slidenum">
              <a:rPr lang="en-US" smtClean="0"/>
              <a:pPr/>
              <a:t>‹#›</a:t>
            </a:fld>
            <a:endParaRPr lang="en-US" dirty="0"/>
          </a:p>
        </p:txBody>
      </p:sp>
      <p:sp>
        <p:nvSpPr>
          <p:cNvPr id="13" name="Text Placeholder 12">
            <a:extLst>
              <a:ext uri="{FF2B5EF4-FFF2-40B4-BE49-F238E27FC236}">
                <a16:creationId xmlns:a16="http://schemas.microsoft.com/office/drawing/2014/main" id="{79EAD764-9756-1FBA-C535-7544C3E6DD8A}"/>
              </a:ext>
            </a:extLst>
          </p:cNvPr>
          <p:cNvSpPr>
            <a:spLocks noGrp="1"/>
          </p:cNvSpPr>
          <p:nvPr>
            <p:ph type="body" sz="quarter" idx="15" hasCustomPrompt="1"/>
          </p:nvPr>
        </p:nvSpPr>
        <p:spPr>
          <a:xfrm>
            <a:off x="7994303" y="6165561"/>
            <a:ext cx="4197697" cy="639762"/>
          </a:xfrm>
        </p:spPr>
        <p:txBody>
          <a:bodyPr/>
          <a:lstStyle>
            <a:lvl1pPr marL="0" indent="0">
              <a:buNone/>
              <a:defRPr/>
            </a:lvl1pPr>
          </a:lstStyle>
          <a:p>
            <a:pPr lvl="0"/>
            <a:r>
              <a:rPr lang="en-US" dirty="0"/>
              <a:t>Month, Year (spelled out)</a:t>
            </a:r>
          </a:p>
        </p:txBody>
      </p:sp>
    </p:spTree>
    <p:extLst>
      <p:ext uri="{BB962C8B-B14F-4D97-AF65-F5344CB8AC3E}">
        <p14:creationId xmlns:p14="http://schemas.microsoft.com/office/powerpoint/2010/main" val="169453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8EAC24-48E8-4A2E-AF7E-CEBC09749B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BD2FAF7-AF64-4D09-B32D-09017B3A561E}"/>
              </a:ext>
            </a:extLst>
          </p:cNvPr>
          <p:cNvSpPr>
            <a:spLocks noGrp="1"/>
          </p:cNvSpPr>
          <p:nvPr>
            <p:ph type="title" hasCustomPrompt="1"/>
          </p:nvPr>
        </p:nvSpPr>
        <p:spPr>
          <a:xfrm>
            <a:off x="1075178" y="728464"/>
            <a:ext cx="10137949" cy="1325563"/>
          </a:xfrm>
          <a:prstGeom prst="rect">
            <a:avLst/>
          </a:prstGeom>
        </p:spPr>
        <p:txBody>
          <a:bodyPr/>
          <a:lstStyle>
            <a:lvl1pPr>
              <a:defRPr/>
            </a:lvl1pPr>
          </a:lstStyle>
          <a:p>
            <a:r>
              <a:rPr lang="en-US" dirty="0"/>
              <a:t>Learning Objectives</a:t>
            </a:r>
          </a:p>
        </p:txBody>
      </p:sp>
      <p:sp>
        <p:nvSpPr>
          <p:cNvPr id="3" name="Content Placeholder 2">
            <a:extLst>
              <a:ext uri="{FF2B5EF4-FFF2-40B4-BE49-F238E27FC236}">
                <a16:creationId xmlns:a16="http://schemas.microsoft.com/office/drawing/2014/main" id="{C499ADB0-04EB-4657-AB3D-476E8A15E33F}"/>
              </a:ext>
            </a:extLst>
          </p:cNvPr>
          <p:cNvSpPr>
            <a:spLocks noGrp="1"/>
          </p:cNvSpPr>
          <p:nvPr>
            <p:ph idx="1"/>
          </p:nvPr>
        </p:nvSpPr>
        <p:spPr>
          <a:xfrm>
            <a:off x="838200" y="2188964"/>
            <a:ext cx="10515600" cy="344882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A5F1A224-FFF5-46CE-9E5A-3C5C9484199C}"/>
              </a:ext>
            </a:extLst>
          </p:cNvPr>
          <p:cNvSpPr>
            <a:spLocks noGrp="1"/>
          </p:cNvSpPr>
          <p:nvPr>
            <p:ph type="sldNum" sz="quarter" idx="4"/>
          </p:nvPr>
        </p:nvSpPr>
        <p:spPr>
          <a:xfrm>
            <a:off x="11605844" y="6416638"/>
            <a:ext cx="461387" cy="365125"/>
          </a:xfrm>
          <a:prstGeom prst="rect">
            <a:avLst/>
          </a:prstGeom>
        </p:spPr>
        <p:txBody>
          <a:bodyPr vert="horz" lIns="91440" tIns="45720" rIns="91440" bIns="45720" rtlCol="0" anchor="ctr"/>
          <a:lstStyle>
            <a:lvl1pPr algn="r">
              <a:defRPr sz="1400">
                <a:solidFill>
                  <a:srgbClr val="3BBEBD"/>
                </a:solidFill>
                <a:latin typeface="Montserrat SemiBold" panose="00000700000000000000" pitchFamily="2" charset="0"/>
              </a:defRPr>
            </a:lvl1pPr>
          </a:lstStyle>
          <a:p>
            <a:fld id="{9B4F16D5-5844-413A-8969-1D1C4BE71824}" type="slidenum">
              <a:rPr lang="en-US" smtClean="0"/>
              <a:pPr/>
              <a:t>‹#›</a:t>
            </a:fld>
            <a:endParaRPr lang="en-US"/>
          </a:p>
        </p:txBody>
      </p:sp>
      <p:sp>
        <p:nvSpPr>
          <p:cNvPr id="5" name="Rectangle 4">
            <a:extLst>
              <a:ext uri="{FF2B5EF4-FFF2-40B4-BE49-F238E27FC236}">
                <a16:creationId xmlns:a16="http://schemas.microsoft.com/office/drawing/2014/main" id="{38850286-7348-457E-9F88-01B9FEFBBBA6}"/>
              </a:ext>
            </a:extLst>
          </p:cNvPr>
          <p:cNvSpPr/>
          <p:nvPr userDrawn="1"/>
        </p:nvSpPr>
        <p:spPr>
          <a:xfrm>
            <a:off x="838200" y="899285"/>
            <a:ext cx="106345" cy="961257"/>
          </a:xfrm>
          <a:prstGeom prst="rect">
            <a:avLst/>
          </a:prstGeom>
          <a:solidFill>
            <a:srgbClr val="3BBE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692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8B4F3-62FC-4ECB-A082-DB18969E2878}"/>
              </a:ext>
            </a:extLst>
          </p:cNvPr>
          <p:cNvSpPr>
            <a:spLocks noGrp="1"/>
          </p:cNvSpPr>
          <p:nvPr>
            <p:ph type="title"/>
          </p:nvPr>
        </p:nvSpPr>
        <p:spPr>
          <a:xfrm>
            <a:off x="831850" y="1709738"/>
            <a:ext cx="10515600" cy="2852737"/>
          </a:xfrm>
          <a:prstGeom prst="rect">
            <a:avLst/>
          </a:prstGeo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ACE775FD-8E28-49A9-A566-2595DFAC7BE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rgbClr val="081E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F1326193-4C93-4C7F-8530-A8AC8BA06B4C}"/>
              </a:ext>
            </a:extLst>
          </p:cNvPr>
          <p:cNvSpPr>
            <a:spLocks noGrp="1"/>
          </p:cNvSpPr>
          <p:nvPr>
            <p:ph type="sldNum" sz="quarter" idx="12"/>
          </p:nvPr>
        </p:nvSpPr>
        <p:spPr>
          <a:xfrm>
            <a:off x="11535506" y="6424612"/>
            <a:ext cx="461387" cy="365125"/>
          </a:xfrm>
        </p:spPr>
        <p:txBody>
          <a:bodyPr/>
          <a:lstStyle>
            <a:lvl1pPr>
              <a:defRPr sz="1400">
                <a:latin typeface="Montserrat SemiBold" panose="00000700000000000000" pitchFamily="2" charset="0"/>
              </a:defRPr>
            </a:lvl1pPr>
          </a:lstStyle>
          <a:p>
            <a:fld id="{9B4F16D5-5844-413A-8969-1D1C4BE71824}" type="slidenum">
              <a:rPr lang="en-US" smtClean="0"/>
              <a:pPr/>
              <a:t>‹#›</a:t>
            </a:fld>
            <a:endParaRPr lang="en-US"/>
          </a:p>
        </p:txBody>
      </p:sp>
      <p:pic>
        <p:nvPicPr>
          <p:cNvPr id="5" name="Picture 4">
            <a:extLst>
              <a:ext uri="{FF2B5EF4-FFF2-40B4-BE49-F238E27FC236}">
                <a16:creationId xmlns:a16="http://schemas.microsoft.com/office/drawing/2014/main" id="{F8526833-6C9D-46D9-AF2F-58D5BA8AAC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2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2551-AFE0-44D0-BCB1-DDB0EBCC519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730A556-A895-4F39-A5A1-1B298D5C5C3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E03156-7D30-4446-8318-3C75E68756D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707301-3A39-45E6-9F59-034D1AC9A63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E6CDCD-63EA-4DA5-BB91-6EA2AC6CE0B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4431CC4D-0DCB-42A2-9CEF-E7CE8D7A2CF8}"/>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3029876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3100-DB92-4D70-A528-FB72D59F083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0F06F64-72FC-4374-BA62-58AC5069C0FC}"/>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2730556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D95D89-F86F-436F-AB6D-73C67F6B397C}"/>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213950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2A2C-85B6-405E-A441-B80FAE2359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5E9897-B42A-44FF-BFA9-09492DB4E73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863DFC-780C-4562-B91B-FFB3BD04D0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B3D19DFA-C012-4FB2-8237-68736ACEB2E9}"/>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910507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499C-4002-4589-94A6-271A97CE181E}"/>
              </a:ext>
            </a:extLst>
          </p:cNvPr>
          <p:cNvSpPr>
            <a:spLocks noGrp="1"/>
          </p:cNvSpPr>
          <p:nvPr>
            <p:ph type="title" hasCustomPrompt="1"/>
          </p:nvPr>
        </p:nvSpPr>
        <p:spPr>
          <a:xfrm>
            <a:off x="803305" y="790486"/>
            <a:ext cx="10025861" cy="1046860"/>
          </a:xfrm>
          <a:prstGeom prst="rect">
            <a:avLst/>
          </a:prstGeom>
        </p:spPr>
        <p:txBody>
          <a:bodyPr anchor="b"/>
          <a:lstStyle>
            <a:lvl1pPr>
              <a:defRPr sz="3200"/>
            </a:lvl1pPr>
          </a:lstStyle>
          <a:p>
            <a:r>
              <a:rPr lang="en-US" dirty="0"/>
              <a:t>Knowledge Check</a:t>
            </a:r>
          </a:p>
        </p:txBody>
      </p:sp>
      <p:sp>
        <p:nvSpPr>
          <p:cNvPr id="3" name="Picture Placeholder 2">
            <a:extLst>
              <a:ext uri="{FF2B5EF4-FFF2-40B4-BE49-F238E27FC236}">
                <a16:creationId xmlns:a16="http://schemas.microsoft.com/office/drawing/2014/main" id="{B83A6244-9510-4995-8DF7-37C4EEE76ED3}"/>
              </a:ext>
            </a:extLst>
          </p:cNvPr>
          <p:cNvSpPr>
            <a:spLocks noGrp="1"/>
          </p:cNvSpPr>
          <p:nvPr>
            <p:ph type="pic" idx="1" hasCustomPrompt="1"/>
          </p:nvPr>
        </p:nvSpPr>
        <p:spPr>
          <a:xfrm>
            <a:off x="803305" y="2084187"/>
            <a:ext cx="3932237" cy="354864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Picture/Media</a:t>
            </a:r>
          </a:p>
        </p:txBody>
      </p:sp>
      <p:sp>
        <p:nvSpPr>
          <p:cNvPr id="4" name="Text Placeholder 3">
            <a:extLst>
              <a:ext uri="{FF2B5EF4-FFF2-40B4-BE49-F238E27FC236}">
                <a16:creationId xmlns:a16="http://schemas.microsoft.com/office/drawing/2014/main" id="{618D3EFE-DF97-4D98-BFDB-3508A6C51711}"/>
              </a:ext>
            </a:extLst>
          </p:cNvPr>
          <p:cNvSpPr>
            <a:spLocks noGrp="1"/>
          </p:cNvSpPr>
          <p:nvPr>
            <p:ph type="body" sz="half" idx="2" hasCustomPrompt="1"/>
          </p:nvPr>
        </p:nvSpPr>
        <p:spPr>
          <a:xfrm>
            <a:off x="6368916" y="1952713"/>
            <a:ext cx="3932237" cy="368011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Question</a:t>
            </a:r>
          </a:p>
          <a:p>
            <a:pPr lvl="0"/>
            <a:endParaRPr lang="en-US" dirty="0"/>
          </a:p>
          <a:p>
            <a:pPr lvl="0"/>
            <a:r>
              <a:rPr lang="en-US" dirty="0"/>
              <a:t>Answer Choice</a:t>
            </a:r>
          </a:p>
          <a:p>
            <a:pPr lvl="0"/>
            <a:r>
              <a:rPr lang="en-US" dirty="0"/>
              <a:t>Answer Choice</a:t>
            </a:r>
          </a:p>
          <a:p>
            <a:pPr lvl="0"/>
            <a:r>
              <a:rPr lang="en-US" dirty="0"/>
              <a:t>Answer Choice</a:t>
            </a:r>
          </a:p>
          <a:p>
            <a:pPr lvl="0"/>
            <a:r>
              <a:rPr lang="en-US" dirty="0"/>
              <a:t>Answer Choice</a:t>
            </a:r>
          </a:p>
        </p:txBody>
      </p:sp>
      <p:sp>
        <p:nvSpPr>
          <p:cNvPr id="7" name="Slide Number Placeholder 6">
            <a:extLst>
              <a:ext uri="{FF2B5EF4-FFF2-40B4-BE49-F238E27FC236}">
                <a16:creationId xmlns:a16="http://schemas.microsoft.com/office/drawing/2014/main" id="{155A99C4-B8FB-4723-A0D8-62C6D7473BC8}"/>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195486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E0E9-29BB-4610-B182-3D41F043D7B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12B0ED-5DE6-4FF1-A821-4F98AC2CCF4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95DB260-AD37-43B5-A9AB-EB8B0D4BF541}"/>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4034483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C6E812-188C-4588-BCE8-99E2E38821C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CA6400-995B-48C3-A0E7-B2F9810C6ED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CECEA0B-A5E6-458D-BBC3-8CE4FE174BF9}"/>
              </a:ext>
            </a:extLst>
          </p:cNvPr>
          <p:cNvSpPr>
            <a:spLocks noGrp="1"/>
          </p:cNvSpPr>
          <p:nvPr>
            <p:ph type="sldNum" sz="quarter" idx="12"/>
          </p:nvPr>
        </p:nvSpPr>
        <p:spPr/>
        <p:txBody>
          <a:bodyPr/>
          <a:lstStyle/>
          <a:p>
            <a:fld id="{9B4F16D5-5844-413A-8969-1D1C4BE71824}" type="slidenum">
              <a:rPr lang="en-US" smtClean="0"/>
              <a:t>‹#›</a:t>
            </a:fld>
            <a:endParaRPr lang="en-US"/>
          </a:p>
        </p:txBody>
      </p:sp>
    </p:spTree>
    <p:extLst>
      <p:ext uri="{BB962C8B-B14F-4D97-AF65-F5344CB8AC3E}">
        <p14:creationId xmlns:p14="http://schemas.microsoft.com/office/powerpoint/2010/main" val="2525568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2331CC-931D-4B01-B4F1-B3D69B9C08C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CC75199-1AFF-4446-8D0A-8E317CC1EFE8}"/>
              </a:ext>
            </a:extLst>
          </p:cNvPr>
          <p:cNvSpPr>
            <a:spLocks noGrp="1"/>
          </p:cNvSpPr>
          <p:nvPr>
            <p:ph type="title"/>
          </p:nvPr>
        </p:nvSpPr>
        <p:spPr>
          <a:xfrm>
            <a:off x="838200" y="617674"/>
            <a:ext cx="10515600" cy="107301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5599C7-D6F0-4A4C-B6EE-ACB35639DB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FB46E5A-D39F-4F05-B2AB-BB83325B784A}"/>
              </a:ext>
            </a:extLst>
          </p:cNvPr>
          <p:cNvSpPr>
            <a:spLocks noGrp="1"/>
          </p:cNvSpPr>
          <p:nvPr>
            <p:ph type="sldNum" sz="quarter" idx="4"/>
          </p:nvPr>
        </p:nvSpPr>
        <p:spPr>
          <a:xfrm>
            <a:off x="11575700" y="6440198"/>
            <a:ext cx="461387" cy="365125"/>
          </a:xfrm>
          <a:prstGeom prst="rect">
            <a:avLst/>
          </a:prstGeom>
        </p:spPr>
        <p:txBody>
          <a:bodyPr vert="horz" lIns="91440" tIns="45720" rIns="91440" bIns="45720" rtlCol="0" anchor="ctr"/>
          <a:lstStyle>
            <a:lvl1pPr algn="r">
              <a:defRPr sz="1200">
                <a:solidFill>
                  <a:srgbClr val="3BBEBD"/>
                </a:solidFill>
                <a:latin typeface="Montserrat SemiBold" panose="00000700000000000000" pitchFamily="2" charset="0"/>
              </a:defRPr>
            </a:lvl1pPr>
          </a:lstStyle>
          <a:p>
            <a:fld id="{9B4F16D5-5844-413A-8969-1D1C4BE71824}" type="slidenum">
              <a:rPr lang="en-US" smtClean="0"/>
              <a:pPr/>
              <a:t>‹#›</a:t>
            </a:fld>
            <a:endParaRPr lang="en-US" dirty="0"/>
          </a:p>
        </p:txBody>
      </p:sp>
    </p:spTree>
    <p:extLst>
      <p:ext uri="{BB962C8B-B14F-4D97-AF65-F5344CB8AC3E}">
        <p14:creationId xmlns:p14="http://schemas.microsoft.com/office/powerpoint/2010/main" val="283663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Lst>
  <p:hf hdr="0" dt="0"/>
  <p:txStyles>
    <p:titleStyle>
      <a:lvl1pPr algn="l" defTabSz="914400" rtl="0" eaLnBrk="1" latinLnBrk="0" hangingPunct="1">
        <a:lnSpc>
          <a:spcPct val="90000"/>
        </a:lnSpc>
        <a:spcBef>
          <a:spcPct val="0"/>
        </a:spcBef>
        <a:buNone/>
        <a:defRPr sz="4400" kern="1200">
          <a:solidFill>
            <a:srgbClr val="081E3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1E3F"/>
          </a:solidFill>
          <a:latin typeface="Source Sans Pro" panose="020B0503030403020204" pitchFamily="34" charset="0"/>
          <a:ea typeface="Source Sans Pro" panose="020B050303040302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081E3F"/>
          </a:solidFill>
          <a:latin typeface="Source Sans Pro" panose="020B0503030403020204" pitchFamily="34" charset="0"/>
          <a:ea typeface="Source Sans Pro" panose="020B050303040302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rgbClr val="081E3F"/>
          </a:solidFill>
          <a:latin typeface="Source Sans Pro" panose="020B0503030403020204" pitchFamily="34" charset="0"/>
          <a:ea typeface="Source Sans Pro" panose="020B050303040302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rgbClr val="081E3F"/>
          </a:solidFill>
          <a:latin typeface="Source Sans Pro" panose="020B0503030403020204" pitchFamily="34" charset="0"/>
          <a:ea typeface="Source Sans Pro" panose="020B050303040302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kern="1200">
          <a:solidFill>
            <a:srgbClr val="081E3F"/>
          </a:solidFill>
          <a:latin typeface="Source Sans Pro" panose="020B0503030403020204" pitchFamily="34" charset="0"/>
          <a:ea typeface="Source Sans Pro" panose="020B050303040302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vagov.sharepoint.com/sites/vbaofmhub/Financial%20Services/Forms/FAQView.aspx?FolderCTID=0x0120008DD80E87A227B348A1E69A8039842C94&amp;id=%2Fsites%2Fvbaofmhub%2FFinancial%20Services%2FiFAMS%20SOPs%2FVBA%5FB2C%5FSOP%2Epdf&amp;parent=%2Fsites%2Fvbaofmhub%2FFinancial%20Services%2FiFAMS%20SOP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www.va.gov/finance/policy/pubs/volumeXII.asp" TargetMode="External"/><Relationship Id="rId2" Type="http://schemas.openxmlformats.org/officeDocument/2006/relationships/hyperlink" Target="https://department.va.gov/financial-policy-documents/financial-document/chapter-09-interest-administrative-costs-and-penalty-charges/" TargetMode="External"/><Relationship Id="rId1" Type="http://schemas.openxmlformats.org/officeDocument/2006/relationships/slideLayout" Target="../slideLayouts/slideLayout2.xml"/><Relationship Id="rId4" Type="http://schemas.openxmlformats.org/officeDocument/2006/relationships/hyperlink" Target="https://vaww.vrm.km.va.gov/system/templates/selfservice/va_kanew/help/agent/locale/en-US/portal/554400000001057/content/554400000197090/M24-3-Chapter-01-Debt-Management-Overview%3FarticleViewContext=article_view_related_article"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vaww.vrm.km.va.gov/system/templates/selfservice/va_kanew/help/agent/locale/en-US/portal/554400000001057/content/554400000197711/M24-3-Chapter-02-Station-Debt%3FarticleViewContext=article_view_related_articl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vaww.vrm.km.va.gov/system/templates/selfservice/va_kanew/help/agent/locale/en-US/portal/554400000001057/content/554400000197495/M24-5-Chapter-01-Internal-Controls-Assessment-and-Reviews-Part-01-to-03%3FarticleViewContext=article_view_related_article" TargetMode="External"/><Relationship Id="rId4" Type="http://schemas.openxmlformats.org/officeDocument/2006/relationships/hyperlink" Target="https://vaww.vrm.km.va.gov/system/templates/selfservice/va_kanew/help/agent/locale/en-US/portal/554400000001057/content/554400000197740/M24-3-Chapter-03-Fiduciary-Misuse-Debt%3FarticleViewContext=article_view_related_article"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dvagov.sharepoint.com/sites/vbaofmhub/Financial%20Services/Forms/FAQView.aspx?FolderCTID=0x0120008DD80E87A227B348A1E69A8039842C94&amp;id=%2Fsites%2Fvbaofmhub%2FFinancial%20Services%2FiFAMS%20SOPs%2FVBA%5FB2C%5FSOP%2Epdf&amp;parent=%2Fsites%2Fvbaofmhub%2FFinancial%20Services%2FiFAMS%20SOPs" TargetMode="External"/><Relationship Id="rId2" Type="http://schemas.openxmlformats.org/officeDocument/2006/relationships/hyperlink" Target="https://department.va.gov/financial-policy-documents/financial-document/chapter-01-va-debt-collection-standards/" TargetMode="External"/><Relationship Id="rId1" Type="http://schemas.openxmlformats.org/officeDocument/2006/relationships/slideLayout" Target="../slideLayouts/slideLayout2.xml"/><Relationship Id="rId4" Type="http://schemas.openxmlformats.org/officeDocument/2006/relationships/hyperlink" Target="https://dvagov.sharepoint.com/sites/vafmbtdm/BI/_layouts/15/stream.aspx?id=%2Fsites%2Fvafmbtdm%2FBI%2FShared%20Documents%2FReports%2FDemonstrations%2F2023%2D04%2D19%20Demo%20E%2DAR01%20Recievables%2FFMBT%20BI%20Report%20Demonstrations%2020230419%20Meeting%20Recording%2Emp4&amp;referrer=StreamWebApp%2EWeb&amp;referrerScenario=AddressBarCopied%2Eview%2Ebeff7698%2D09e5%2D4101%2Db656%2D487c22bf7be4"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vagov.sharepoint.com/sites/OITFSCCollaboration/iFAMSGR/Shared%20Documents/Forms/AllItems.aspx?id=%2Fsites%2FOITFSCCollaboration%2FiFAMSGR%2FShared%20Documents%2FVBA%2FBill%20to%20Collect%20B2C&amp;viewid=2e026220%2Dcdea%2D4b17%2Da838%2D8cf76fb446b5" TargetMode="External"/><Relationship Id="rId2" Type="http://schemas.openxmlformats.org/officeDocument/2006/relationships/hyperlink" Target="https://vaww.cpm.fsc.va.gov/prweb/webagent/app/VAFSCSelfService_/WDGXuMcrb82lQOGUSUrjHWKocIHp89e_*/!STANDARD?pzPostData=475407639" TargetMode="External"/><Relationship Id="rId1" Type="http://schemas.openxmlformats.org/officeDocument/2006/relationships/slideLayout" Target="../slideLayouts/slideLayout2.xml"/><Relationship Id="rId4" Type="http://schemas.openxmlformats.org/officeDocument/2006/relationships/hyperlink" Target="https://va.lightning.force.com/lightning/page/home"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va.lightning.force.com/lightning/page/hom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freepngimg.com/png/85229-text-photography-question-interrogation-communication-stock"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www.skillrobo.com/online-assessment-chea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7CD02-B20A-4EF3-93D1-81E4020F2DB2}"/>
              </a:ext>
            </a:extLst>
          </p:cNvPr>
          <p:cNvSpPr>
            <a:spLocks noGrp="1"/>
          </p:cNvSpPr>
          <p:nvPr>
            <p:ph type="ctrTitle"/>
          </p:nvPr>
        </p:nvSpPr>
        <p:spPr>
          <a:xfrm>
            <a:off x="1773382" y="8300851"/>
            <a:ext cx="9144000" cy="622657"/>
          </a:xfrm>
        </p:spPr>
        <p:txBody>
          <a:bodyPr>
            <a:normAutofit fontScale="90000"/>
          </a:bodyPr>
          <a:lstStyle/>
          <a:p>
            <a:r>
              <a:rPr lang="en-US" dirty="0">
                <a:solidFill>
                  <a:schemeClr val="bg2"/>
                </a:solidFill>
              </a:rPr>
              <a:t>Title is name of content</a:t>
            </a:r>
          </a:p>
        </p:txBody>
      </p:sp>
      <p:sp>
        <p:nvSpPr>
          <p:cNvPr id="3" name="Subtitle 2">
            <a:extLst>
              <a:ext uri="{FF2B5EF4-FFF2-40B4-BE49-F238E27FC236}">
                <a16:creationId xmlns:a16="http://schemas.microsoft.com/office/drawing/2014/main" id="{2CF04676-BE30-423D-B9C1-634B87BF5562}"/>
              </a:ext>
            </a:extLst>
          </p:cNvPr>
          <p:cNvSpPr>
            <a:spLocks noGrp="1"/>
          </p:cNvSpPr>
          <p:nvPr>
            <p:ph type="subTitle" idx="1"/>
          </p:nvPr>
        </p:nvSpPr>
        <p:spPr>
          <a:xfrm>
            <a:off x="887105" y="3555487"/>
            <a:ext cx="9780896" cy="768730"/>
          </a:xfrm>
        </p:spPr>
        <p:txBody>
          <a:bodyPr>
            <a:normAutofit/>
          </a:bodyPr>
          <a:lstStyle/>
          <a:p>
            <a:r>
              <a:rPr lang="en-US" sz="2400" dirty="0"/>
              <a:t>Administrative &amp; Loan Accounting Center (ALAC)</a:t>
            </a:r>
          </a:p>
        </p:txBody>
      </p:sp>
      <p:sp>
        <p:nvSpPr>
          <p:cNvPr id="4" name="Subtitle 2">
            <a:extLst>
              <a:ext uri="{FF2B5EF4-FFF2-40B4-BE49-F238E27FC236}">
                <a16:creationId xmlns:a16="http://schemas.microsoft.com/office/drawing/2014/main" id="{F68CCA22-E5C4-4AE6-BAE4-4D8CD2E7E713}"/>
              </a:ext>
            </a:extLst>
          </p:cNvPr>
          <p:cNvSpPr txBox="1">
            <a:spLocks/>
          </p:cNvSpPr>
          <p:nvPr/>
        </p:nvSpPr>
        <p:spPr>
          <a:xfrm>
            <a:off x="0" y="5339880"/>
            <a:ext cx="4751294" cy="7687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1"/>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kern="1200">
                <a:solidFill>
                  <a:srgbClr val="081E3F"/>
                </a:solidFill>
                <a:latin typeface="Calibri" panose="020F0502020204030204" pitchFamily="34" charset="0"/>
                <a:ea typeface="+mn-ea"/>
                <a:cs typeface="Calibri" panose="020F050202020403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kern="1200">
                <a:solidFill>
                  <a:srgbClr val="081E3F"/>
                </a:solidFill>
                <a:latin typeface="Calibri" panose="020F0502020204030204" pitchFamily="34" charset="0"/>
                <a:ea typeface="+mn-ea"/>
                <a:cs typeface="Calibri" panose="020F050202020403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kern="1200">
                <a:solidFill>
                  <a:srgbClr val="081E3F"/>
                </a:solidFill>
                <a:latin typeface="Calibri" panose="020F0502020204030204" pitchFamily="34" charset="0"/>
                <a:ea typeface="+mn-ea"/>
                <a:cs typeface="Calibri" panose="020F050202020403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kern="1200">
                <a:solidFill>
                  <a:srgbClr val="081E3F"/>
                </a:solidFill>
                <a:latin typeface="Calibri" panose="020F0502020204030204" pitchFamily="34" charset="0"/>
                <a:ea typeface="+mn-ea"/>
                <a:cs typeface="Calibri" panose="020F050202020403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400" dirty="0">
                <a:latin typeface="Source Sans Pro" panose="020B0503030403020204" pitchFamily="34" charset="0"/>
                <a:ea typeface="Source Sans Pro" panose="020B0503030403020204" pitchFamily="34" charset="0"/>
              </a:rPr>
              <a:t>Paul Jiang, Supervisory Accountant</a:t>
            </a:r>
          </a:p>
        </p:txBody>
      </p:sp>
      <p:sp>
        <p:nvSpPr>
          <p:cNvPr id="6" name="TextBox 5">
            <a:extLst>
              <a:ext uri="{FF2B5EF4-FFF2-40B4-BE49-F238E27FC236}">
                <a16:creationId xmlns:a16="http://schemas.microsoft.com/office/drawing/2014/main" id="{C861B78E-F8C2-4292-21C0-F11F2AD3059A}"/>
              </a:ext>
            </a:extLst>
          </p:cNvPr>
          <p:cNvSpPr txBox="1"/>
          <p:nvPr/>
        </p:nvSpPr>
        <p:spPr>
          <a:xfrm>
            <a:off x="2410691" y="2539824"/>
            <a:ext cx="7869382" cy="1015663"/>
          </a:xfrm>
          <a:prstGeom prst="rect">
            <a:avLst/>
          </a:prstGeom>
          <a:noFill/>
        </p:spPr>
        <p:txBody>
          <a:bodyPr wrap="square" anchor="ctr">
            <a:spAutoFit/>
          </a:bodyPr>
          <a:lstStyle/>
          <a:p>
            <a:r>
              <a:rPr lang="en-US" sz="6000" dirty="0">
                <a:solidFill>
                  <a:schemeClr val="bg1"/>
                </a:solidFill>
                <a:latin typeface="Source Sans Pro" panose="020B0503030403020204" pitchFamily="34" charset="0"/>
              </a:rPr>
              <a:t>Accounts Receivable</a:t>
            </a:r>
            <a:endParaRPr lang="en-US" sz="6000" dirty="0">
              <a:solidFill>
                <a:schemeClr val="bg1"/>
              </a:solidFill>
            </a:endParaRPr>
          </a:p>
        </p:txBody>
      </p:sp>
      <p:sp>
        <p:nvSpPr>
          <p:cNvPr id="7" name="TextBox 6">
            <a:extLst>
              <a:ext uri="{FF2B5EF4-FFF2-40B4-BE49-F238E27FC236}">
                <a16:creationId xmlns:a16="http://schemas.microsoft.com/office/drawing/2014/main" id="{7C2E0264-43D5-27FE-7785-5C924BDF615A}"/>
              </a:ext>
            </a:extLst>
          </p:cNvPr>
          <p:cNvSpPr txBox="1"/>
          <p:nvPr/>
        </p:nvSpPr>
        <p:spPr>
          <a:xfrm>
            <a:off x="10280073" y="5339880"/>
            <a:ext cx="187586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cs typeface="+mn-cs"/>
              </a:rPr>
              <a:t>July 23, 2024</a:t>
            </a:r>
          </a:p>
        </p:txBody>
      </p:sp>
    </p:spTree>
    <p:extLst>
      <p:ext uri="{BB962C8B-B14F-4D97-AF65-F5344CB8AC3E}">
        <p14:creationId xmlns:p14="http://schemas.microsoft.com/office/powerpoint/2010/main" val="385602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Autofit/>
          </a:bodyPr>
          <a:lstStyle/>
          <a:p>
            <a:r>
              <a:rPr lang="en-US" sz="4800" dirty="0">
                <a:latin typeface="Source Sans Pro" panose="020B0503030403020204" pitchFamily="34" charset="0"/>
                <a:ea typeface="Source Sans Pro" panose="020B0503030403020204" pitchFamily="34" charset="0"/>
                <a:cs typeface="Calibri"/>
              </a:rPr>
              <a:t>Learning Objectives</a:t>
            </a:r>
            <a:endParaRPr lang="en-US" sz="4800" dirty="0">
              <a:latin typeface="Source Sans Pro" panose="020B0503030403020204" pitchFamily="34" charset="0"/>
              <a:ea typeface="Source Sans Pro" panose="020B0503030403020204" pitchFamily="34" charset="0"/>
            </a:endParaRPr>
          </a:p>
        </p:txBody>
      </p:sp>
      <p:sp>
        <p:nvSpPr>
          <p:cNvPr id="3" name="Content Placeholder 2">
            <a:extLst>
              <a:ext uri="{FF2B5EF4-FFF2-40B4-BE49-F238E27FC236}">
                <a16:creationId xmlns:a16="http://schemas.microsoft.com/office/drawing/2014/main" id="{47079087-6484-4F38-A1B4-F89108FC3B86}"/>
              </a:ext>
            </a:extLst>
          </p:cNvPr>
          <p:cNvSpPr>
            <a:spLocks noGrp="1"/>
          </p:cNvSpPr>
          <p:nvPr>
            <p:ph idx="1"/>
          </p:nvPr>
        </p:nvSpPr>
        <p:spPr>
          <a:xfrm>
            <a:off x="628650" y="2188964"/>
            <a:ext cx="10725150" cy="3448827"/>
          </a:xfrm>
        </p:spPr>
        <p:txBody>
          <a:bodyPr vert="horz" lIns="91440" tIns="45720" rIns="91440" bIns="45720" rtlCol="0" anchor="t">
            <a:noAutofit/>
          </a:bodyPr>
          <a:lstStyle/>
          <a:p>
            <a:pPr lvl="1"/>
            <a:r>
              <a:rPr lang="en-US" dirty="0"/>
              <a:t>Given this training, the learner will explain</a:t>
            </a:r>
            <a:r>
              <a:rPr lang="en-US" b="0" i="0" dirty="0">
                <a:effectLst/>
              </a:rPr>
              <a:t> the Bill To Collect (Accounts Receivable (A/R)) process, with 80% accuracy. </a:t>
            </a:r>
          </a:p>
          <a:p>
            <a:pPr lvl="1"/>
            <a:r>
              <a:rPr lang="en-US" dirty="0"/>
              <a:t>Given this training, the learner will identify the A/R Roles and Responsibilities with 80% accuracy. </a:t>
            </a:r>
          </a:p>
          <a:p>
            <a:pPr lvl="1"/>
            <a:r>
              <a:rPr lang="en-US" dirty="0"/>
              <a:t>Given this training, the learner will identify the different types of Billing Documents/Uses, with 80% accuracy. </a:t>
            </a:r>
          </a:p>
          <a:p>
            <a:pPr lvl="1"/>
            <a:r>
              <a:rPr lang="en-US" dirty="0"/>
              <a:t>Given this training, the learner will analyze Debt Management with 80% accuracy </a:t>
            </a:r>
          </a:p>
          <a:p>
            <a:pPr lvl="1"/>
            <a:r>
              <a:rPr lang="en-US" dirty="0"/>
              <a:t>Given this training, the learner will identify the A/R Power BI Report with 80% accuracy.</a:t>
            </a: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2</a:t>
            </a:fld>
            <a:endParaRPr lang="en-US"/>
          </a:p>
        </p:txBody>
      </p:sp>
    </p:spTree>
    <p:extLst>
      <p:ext uri="{BB962C8B-B14F-4D97-AF65-F5344CB8AC3E}">
        <p14:creationId xmlns:p14="http://schemas.microsoft.com/office/powerpoint/2010/main" val="1060787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155700" y="314324"/>
            <a:ext cx="9055100" cy="2124075"/>
          </a:xfrm>
        </p:spPr>
        <p:txBody>
          <a:bodyPr>
            <a:normAutofit/>
          </a:bodyPr>
          <a:lstStyle/>
          <a:p>
            <a:pPr>
              <a:buClr>
                <a:schemeClr val="tx1"/>
              </a:buClr>
              <a:defRPr/>
            </a:pPr>
            <a:r>
              <a:rPr lang="en-US" altLang="en-US" sz="4800" dirty="0">
                <a:latin typeface="Source Sans Pro" panose="020B0503030403020204" pitchFamily="34" charset="0"/>
                <a:ea typeface="Source Sans Pro" panose="020B0503030403020204" pitchFamily="34" charset="0"/>
                <a:cs typeface="Calibri"/>
              </a:rPr>
              <a:t>Accounts Receivable</a:t>
            </a:r>
          </a:p>
        </p:txBody>
      </p:sp>
      <p:graphicFrame>
        <p:nvGraphicFramePr>
          <p:cNvPr id="5" name="Diagram 4"/>
          <p:cNvGraphicFramePr/>
          <p:nvPr>
            <p:extLst>
              <p:ext uri="{D42A27DB-BD31-4B8C-83A1-F6EECF244321}">
                <p14:modId xmlns:p14="http://schemas.microsoft.com/office/powerpoint/2010/main" val="1295547198"/>
              </p:ext>
            </p:extLst>
          </p:nvPr>
        </p:nvGraphicFramePr>
        <p:xfrm>
          <a:off x="1669303" y="2161613"/>
          <a:ext cx="8458200" cy="3914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0"/>
          </p:nvPr>
        </p:nvSpPr>
        <p:spPr>
          <a:xfrm>
            <a:off x="9734363" y="6361113"/>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a:t>
            </a:fld>
            <a:endParaRPr lang="en-US" dirty="0">
              <a:solidFill>
                <a:srgbClr val="3BBEBD"/>
              </a:solidFill>
            </a:endParaRPr>
          </a:p>
        </p:txBody>
      </p:sp>
      <p:sp>
        <p:nvSpPr>
          <p:cNvPr id="3" name="Content Placeholder 4">
            <a:extLst>
              <a:ext uri="{FF2B5EF4-FFF2-40B4-BE49-F238E27FC236}">
                <a16:creationId xmlns:a16="http://schemas.microsoft.com/office/drawing/2014/main" id="{48DF4B46-9B9E-9115-61DD-5F8F02EFEC95}"/>
              </a:ext>
            </a:extLst>
          </p:cNvPr>
          <p:cNvSpPr>
            <a:spLocks noGrp="1"/>
          </p:cNvSpPr>
          <p:nvPr>
            <p:ph idx="1"/>
          </p:nvPr>
        </p:nvSpPr>
        <p:spPr>
          <a:xfrm>
            <a:off x="1155700" y="1829362"/>
            <a:ext cx="9485406" cy="933450"/>
          </a:xfrm>
        </p:spPr>
        <p:txBody>
          <a:bodyPr>
            <a:normAutofit/>
          </a:bodyPr>
          <a:lstStyle/>
          <a:p>
            <a:pPr marL="0" indent="0">
              <a:buFont typeface="Arial" pitchFamily="34" charset="0"/>
              <a:buNone/>
              <a:defRPr/>
            </a:pPr>
            <a:r>
              <a:rPr lang="en-US" sz="3000" dirty="0"/>
              <a:t>VA will review receivables for completeness, accuracy, and supportability monthly.</a:t>
            </a:r>
          </a:p>
          <a:p>
            <a:pPr>
              <a:defRPr/>
            </a:pPr>
            <a:endParaRPr lang="en-US" dirty="0"/>
          </a:p>
        </p:txBody>
      </p:sp>
    </p:spTree>
    <p:extLst>
      <p:ext uri="{BB962C8B-B14F-4D97-AF65-F5344CB8AC3E}">
        <p14:creationId xmlns:p14="http://schemas.microsoft.com/office/powerpoint/2010/main" val="2234045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A8222-BAF5-7D71-E901-3E6469BE0C44}"/>
              </a:ext>
            </a:extLst>
          </p:cNvPr>
          <p:cNvSpPr>
            <a:spLocks noGrp="1"/>
          </p:cNvSpPr>
          <p:nvPr>
            <p:ph type="title"/>
          </p:nvPr>
        </p:nvSpPr>
        <p:spPr/>
        <p:txBody>
          <a:bodyPr>
            <a:normAutofit/>
          </a:bodyPr>
          <a:lstStyle/>
          <a:p>
            <a:pPr eaLnBrk="1" hangingPunct="1">
              <a:buClr>
                <a:schemeClr val="tx1"/>
              </a:buClr>
              <a:defRPr/>
            </a:pPr>
            <a:r>
              <a:rPr lang="en-US" sz="4800" dirty="0">
                <a:latin typeface="Source Sans Pro" panose="020B0503030403020204" pitchFamily="34" charset="0"/>
                <a:ea typeface="Source Sans Pro" panose="020B0503030403020204" pitchFamily="34" charset="0"/>
                <a:cs typeface="Calibri"/>
              </a:rPr>
              <a:t>Overview of Bill To Collect</a:t>
            </a:r>
          </a:p>
        </p:txBody>
      </p:sp>
      <p:pic>
        <p:nvPicPr>
          <p:cNvPr id="6" name="Content Placeholder 5">
            <a:extLst>
              <a:ext uri="{FF2B5EF4-FFF2-40B4-BE49-F238E27FC236}">
                <a16:creationId xmlns:a16="http://schemas.microsoft.com/office/drawing/2014/main" id="{436D4D23-8AB2-D140-48C5-A5ABA2C28872}"/>
              </a:ext>
            </a:extLst>
          </p:cNvPr>
          <p:cNvPicPr>
            <a:picLocks noGrp="1" noChangeAspect="1"/>
          </p:cNvPicPr>
          <p:nvPr>
            <p:ph idx="1"/>
          </p:nvPr>
        </p:nvPicPr>
        <p:blipFill>
          <a:blip r:embed="rId2"/>
          <a:stretch>
            <a:fillRect/>
          </a:stretch>
        </p:blipFill>
        <p:spPr>
          <a:xfrm>
            <a:off x="2241550" y="1704974"/>
            <a:ext cx="6829425" cy="1170237"/>
          </a:xfrm>
        </p:spPr>
      </p:pic>
      <p:sp>
        <p:nvSpPr>
          <p:cNvPr id="4" name="Slide Number Placeholder 3">
            <a:extLst>
              <a:ext uri="{FF2B5EF4-FFF2-40B4-BE49-F238E27FC236}">
                <a16:creationId xmlns:a16="http://schemas.microsoft.com/office/drawing/2014/main" id="{6DAFC1D7-5369-F953-1987-70F36A6E0BE6}"/>
              </a:ext>
            </a:extLst>
          </p:cNvPr>
          <p:cNvSpPr>
            <a:spLocks noGrp="1"/>
          </p:cNvSpPr>
          <p:nvPr>
            <p:ph type="sldNum" sz="quarter" idx="10"/>
          </p:nvPr>
        </p:nvSpPr>
        <p:spPr>
          <a:xfrm>
            <a:off x="9904693" y="6400800"/>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4</a:t>
            </a:fld>
            <a:endParaRPr lang="en-US" dirty="0">
              <a:solidFill>
                <a:srgbClr val="3BBEBD"/>
              </a:solidFill>
            </a:endParaRPr>
          </a:p>
        </p:txBody>
      </p:sp>
      <p:sp>
        <p:nvSpPr>
          <p:cNvPr id="12" name="TextBox 11">
            <a:extLst>
              <a:ext uri="{FF2B5EF4-FFF2-40B4-BE49-F238E27FC236}">
                <a16:creationId xmlns:a16="http://schemas.microsoft.com/office/drawing/2014/main" id="{A2BA767B-E38D-B103-49FC-88BDAE1BCECF}"/>
              </a:ext>
            </a:extLst>
          </p:cNvPr>
          <p:cNvSpPr txBox="1"/>
          <p:nvPr/>
        </p:nvSpPr>
        <p:spPr>
          <a:xfrm>
            <a:off x="1266825" y="2867104"/>
            <a:ext cx="9051925" cy="3262432"/>
          </a:xfrm>
          <a:prstGeom prst="rect">
            <a:avLst/>
          </a:prstGeom>
          <a:noFill/>
        </p:spPr>
        <p:txBody>
          <a:bodyPr wrap="square">
            <a:spAutoFit/>
          </a:bodyPr>
          <a:lstStyle/>
          <a:p>
            <a:pPr marL="171450" indent="-171450">
              <a:buFont typeface="Arial" panose="020B0604020202020204" pitchFamily="34" charset="0"/>
              <a:buChar char="•"/>
            </a:pPr>
            <a:r>
              <a:rPr lang="en-US" sz="1400" b="1" dirty="0">
                <a:latin typeface="Source Sans Pro" panose="020B0503030403020204" pitchFamily="34" charset="0"/>
                <a:ea typeface="Source Sans Pro" panose="020B0503030403020204" pitchFamily="34" charset="0"/>
              </a:rPr>
              <a:t>Billing</a:t>
            </a:r>
            <a:r>
              <a:rPr lang="en-US" sz="1400" dirty="0">
                <a:latin typeface="Source Sans Pro" panose="020B0503030403020204" pitchFamily="34" charset="0"/>
                <a:ea typeface="Source Sans Pro" panose="020B0503030403020204" pitchFamily="34" charset="0"/>
              </a:rPr>
              <a:t> – The billing phase includes activities associated with establishing, amending, approving, and generating </a:t>
            </a:r>
          </a:p>
          <a:p>
            <a:r>
              <a:rPr lang="en-US" sz="1400" dirty="0">
                <a:latin typeface="Source Sans Pro" panose="020B0503030403020204" pitchFamily="34" charset="0"/>
                <a:ea typeface="Source Sans Pro" panose="020B0503030403020204" pitchFamily="34" charset="0"/>
              </a:rPr>
              <a:t>     receivables due from non-government sources and determining billing requirements.</a:t>
            </a:r>
          </a:p>
          <a:p>
            <a:pPr marL="171450" indent="-171450">
              <a:buFont typeface="Arial" panose="020B0604020202020204" pitchFamily="34" charset="0"/>
              <a:buChar char="•"/>
            </a:pPr>
            <a:r>
              <a:rPr lang="en-US" sz="1400" b="1" dirty="0">
                <a:latin typeface="Source Sans Pro" panose="020B0503030403020204" pitchFamily="34" charset="0"/>
                <a:ea typeface="Source Sans Pro" panose="020B0503030403020204" pitchFamily="34" charset="0"/>
              </a:rPr>
              <a:t>Debt Management </a:t>
            </a:r>
            <a:r>
              <a:rPr lang="en-US" sz="1400" dirty="0">
                <a:latin typeface="Source Sans Pro" panose="020B0503030403020204" pitchFamily="34" charset="0"/>
                <a:ea typeface="Source Sans Pro" panose="020B0503030403020204" pitchFamily="34" charset="0"/>
              </a:rPr>
              <a:t>– The debt management phase includes activities associated with monitoring and updating accounts receivable (A/R) based on dispute, waiver, compromise, and repayment plan processes and decisions as well as managing debt collection.</a:t>
            </a:r>
          </a:p>
          <a:p>
            <a:pPr marL="171450" indent="-171450">
              <a:buFont typeface="Arial" panose="020B0604020202020204" pitchFamily="34" charset="0"/>
              <a:buChar char="•"/>
            </a:pPr>
            <a:r>
              <a:rPr lang="en-US" sz="1400" b="1" dirty="0">
                <a:latin typeface="Source Sans Pro" panose="020B0503030403020204" pitchFamily="34" charset="0"/>
                <a:ea typeface="Source Sans Pro" panose="020B0503030403020204" pitchFamily="34" charset="0"/>
              </a:rPr>
              <a:t>Receivable Collection and Application </a:t>
            </a:r>
            <a:r>
              <a:rPr lang="en-US" sz="1400" dirty="0">
                <a:latin typeface="Source Sans Pro" panose="020B0503030403020204" pitchFamily="34" charset="0"/>
                <a:ea typeface="Source Sans Pro" panose="020B0503030403020204" pitchFamily="34" charset="0"/>
              </a:rPr>
              <a:t>– The receivable collection and application phase includes</a:t>
            </a:r>
          </a:p>
          <a:p>
            <a:r>
              <a:rPr lang="en-US" sz="1400" dirty="0">
                <a:latin typeface="Source Sans Pro" panose="020B0503030403020204" pitchFamily="34" charset="0"/>
                <a:ea typeface="Source Sans Pro" panose="020B0503030403020204" pitchFamily="34" charset="0"/>
              </a:rPr>
              <a:t>     activities associated with receiving and processing collections, matching the collection activity to the receivable, and         </a:t>
            </a:r>
          </a:p>
          <a:p>
            <a:r>
              <a:rPr lang="en-US" sz="1400" dirty="0">
                <a:latin typeface="Source Sans Pro" panose="020B0503030403020204" pitchFamily="34" charset="0"/>
                <a:ea typeface="Source Sans Pro" panose="020B0503030403020204" pitchFamily="34" charset="0"/>
              </a:rPr>
              <a:t>     researching unapplied collections.</a:t>
            </a:r>
          </a:p>
          <a:p>
            <a:pPr marL="171450" indent="-171450">
              <a:buFont typeface="Arial" panose="020B0604020202020204" pitchFamily="34" charset="0"/>
              <a:buChar char="•"/>
            </a:pPr>
            <a:r>
              <a:rPr lang="en-US" sz="1400" b="1" dirty="0">
                <a:latin typeface="Source Sans Pro" panose="020B0503030403020204" pitchFamily="34" charset="0"/>
                <a:ea typeface="Source Sans Pro" panose="020B0503030403020204" pitchFamily="34" charset="0"/>
              </a:rPr>
              <a:t>Delinquent Debt Collection </a:t>
            </a:r>
            <a:r>
              <a:rPr lang="en-US" sz="1400" dirty="0">
                <a:latin typeface="Source Sans Pro" panose="020B0503030403020204" pitchFamily="34" charset="0"/>
                <a:ea typeface="Source Sans Pro" panose="020B0503030403020204" pitchFamily="34" charset="0"/>
              </a:rPr>
              <a:t>– The delinquent debt collection phase includes activities associated</a:t>
            </a:r>
          </a:p>
          <a:p>
            <a:r>
              <a:rPr lang="en-US" sz="1400" dirty="0">
                <a:latin typeface="Source Sans Pro" panose="020B0503030403020204" pitchFamily="34" charset="0"/>
                <a:ea typeface="Source Sans Pro" panose="020B0503030403020204" pitchFamily="34" charset="0"/>
              </a:rPr>
              <a:t>     with processing collections and completing agency actions on uncollectible accounts to include</a:t>
            </a:r>
          </a:p>
          <a:p>
            <a:r>
              <a:rPr lang="en-US" sz="1400" dirty="0">
                <a:latin typeface="Source Sans Pro" panose="020B0503030403020204" pitchFamily="34" charset="0"/>
                <a:ea typeface="Source Sans Pro" panose="020B0503030403020204" pitchFamily="34" charset="0"/>
              </a:rPr>
              <a:t>     generating dunning notices; assessing interest, penalty, and administrative charges; establishing</a:t>
            </a:r>
          </a:p>
          <a:p>
            <a:r>
              <a:rPr lang="en-US" sz="1400" dirty="0">
                <a:latin typeface="Source Sans Pro" panose="020B0503030403020204" pitchFamily="34" charset="0"/>
                <a:ea typeface="Source Sans Pro" panose="020B0503030403020204" pitchFamily="34" charset="0"/>
              </a:rPr>
              <a:t>     payroll or vendor payment offsets; writing-off debt; and referring debt to Treasury for cross-servicing</a:t>
            </a:r>
          </a:p>
          <a:p>
            <a:pPr marL="171450" indent="-171450">
              <a:buFont typeface="Arial" panose="020B0604020202020204" pitchFamily="34" charset="0"/>
              <a:buChar char="•"/>
            </a:pPr>
            <a:r>
              <a:rPr lang="en-US" sz="1400" b="1" dirty="0">
                <a:latin typeface="Source Sans Pro" panose="020B0503030403020204" pitchFamily="34" charset="0"/>
                <a:ea typeface="Source Sans Pro" panose="020B0503030403020204" pitchFamily="34" charset="0"/>
              </a:rPr>
              <a:t>A/R Reporting </a:t>
            </a:r>
            <a:r>
              <a:rPr lang="en-US" sz="1400" dirty="0">
                <a:latin typeface="Source Sans Pro" panose="020B0503030403020204" pitchFamily="34" charset="0"/>
                <a:ea typeface="Source Sans Pro" panose="020B0503030403020204" pitchFamily="34" charset="0"/>
              </a:rPr>
              <a:t>– The A/R reporting phase includes activities associated with supporting the delivery</a:t>
            </a:r>
          </a:p>
          <a:p>
            <a:r>
              <a:rPr lang="en-US" sz="1400" dirty="0">
                <a:latin typeface="Source Sans Pro" panose="020B0503030403020204" pitchFamily="34" charset="0"/>
                <a:ea typeface="Source Sans Pro" panose="020B0503030403020204" pitchFamily="34" charset="0"/>
              </a:rPr>
              <a:t>     of the VBA quarterly Treasury Report on Receivables (TROR).</a:t>
            </a:r>
          </a:p>
          <a:p>
            <a:endParaRPr lang="en-US" sz="1000" dirty="0"/>
          </a:p>
        </p:txBody>
      </p:sp>
    </p:spTree>
    <p:extLst>
      <p:ext uri="{BB962C8B-B14F-4D97-AF65-F5344CB8AC3E}">
        <p14:creationId xmlns:p14="http://schemas.microsoft.com/office/powerpoint/2010/main" val="233907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8A0D-B3B4-7A17-3D36-68DE829C9A53}"/>
              </a:ext>
            </a:extLst>
          </p:cNvPr>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cs typeface="Calibri"/>
              </a:rPr>
              <a:t>iFAMS Roles and Responsibilities</a:t>
            </a:r>
            <a:endParaRPr lang="en-US" dirty="0"/>
          </a:p>
        </p:txBody>
      </p:sp>
      <p:pic>
        <p:nvPicPr>
          <p:cNvPr id="5" name="Content Placeholder 4">
            <a:extLst>
              <a:ext uri="{FF2B5EF4-FFF2-40B4-BE49-F238E27FC236}">
                <a16:creationId xmlns:a16="http://schemas.microsoft.com/office/drawing/2014/main" id="{9EAA72E8-9115-7B25-D246-13FA5B0707BF}"/>
              </a:ext>
            </a:extLst>
          </p:cNvPr>
          <p:cNvPicPr>
            <a:picLocks noGrp="1" noChangeAspect="1"/>
          </p:cNvPicPr>
          <p:nvPr>
            <p:ph idx="1"/>
          </p:nvPr>
        </p:nvPicPr>
        <p:blipFill>
          <a:blip r:embed="rId2"/>
          <a:stretch>
            <a:fillRect/>
          </a:stretch>
        </p:blipFill>
        <p:spPr>
          <a:xfrm>
            <a:off x="1075178" y="1979052"/>
            <a:ext cx="10137949" cy="3678237"/>
          </a:xfrm>
          <a:prstGeom prst="rect">
            <a:avLst/>
          </a:prstGeom>
        </p:spPr>
      </p:pic>
      <p:sp>
        <p:nvSpPr>
          <p:cNvPr id="4" name="Slide Number Placeholder 3">
            <a:extLst>
              <a:ext uri="{FF2B5EF4-FFF2-40B4-BE49-F238E27FC236}">
                <a16:creationId xmlns:a16="http://schemas.microsoft.com/office/drawing/2014/main" id="{2BAB48CD-BFC7-A031-2E4B-7ED3ED42A804}"/>
              </a:ext>
            </a:extLst>
          </p:cNvPr>
          <p:cNvSpPr>
            <a:spLocks noGrp="1"/>
          </p:cNvSpPr>
          <p:nvPr>
            <p:ph type="sldNum" sz="quarter" idx="4"/>
          </p:nvPr>
        </p:nvSpPr>
        <p:spPr/>
        <p:txBody>
          <a:bodyPr/>
          <a:lstStyle/>
          <a:p>
            <a:fld id="{9B4F16D5-5844-413A-8969-1D1C4BE71824}" type="slidenum">
              <a:rPr lang="en-US" smtClean="0"/>
              <a:pPr/>
              <a:t>5</a:t>
            </a:fld>
            <a:endParaRPr lang="en-US"/>
          </a:p>
        </p:txBody>
      </p:sp>
    </p:spTree>
    <p:extLst>
      <p:ext uri="{BB962C8B-B14F-4D97-AF65-F5344CB8AC3E}">
        <p14:creationId xmlns:p14="http://schemas.microsoft.com/office/powerpoint/2010/main" val="364904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14F3-4DB7-7855-E715-1570FB26A2FA}"/>
              </a:ext>
            </a:extLst>
          </p:cNvPr>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cs typeface="Calibri"/>
              </a:rPr>
              <a:t>iFAMS Roles and Responsibilities</a:t>
            </a:r>
            <a:endParaRPr lang="en-US" dirty="0"/>
          </a:p>
        </p:txBody>
      </p:sp>
      <p:pic>
        <p:nvPicPr>
          <p:cNvPr id="5" name="Content Placeholder 4">
            <a:extLst>
              <a:ext uri="{FF2B5EF4-FFF2-40B4-BE49-F238E27FC236}">
                <a16:creationId xmlns:a16="http://schemas.microsoft.com/office/drawing/2014/main" id="{79E8CE59-1C1E-5E9F-6B59-58C3A5CE371E}"/>
              </a:ext>
            </a:extLst>
          </p:cNvPr>
          <p:cNvPicPr>
            <a:picLocks noGrp="1" noChangeAspect="1"/>
          </p:cNvPicPr>
          <p:nvPr>
            <p:ph idx="1"/>
          </p:nvPr>
        </p:nvPicPr>
        <p:blipFill>
          <a:blip r:embed="rId2"/>
          <a:stretch>
            <a:fillRect/>
          </a:stretch>
        </p:blipFill>
        <p:spPr>
          <a:xfrm>
            <a:off x="1208389" y="2054027"/>
            <a:ext cx="9871525" cy="3506787"/>
          </a:xfrm>
          <a:prstGeom prst="rect">
            <a:avLst/>
          </a:prstGeom>
        </p:spPr>
      </p:pic>
      <p:sp>
        <p:nvSpPr>
          <p:cNvPr id="4" name="Slide Number Placeholder 3">
            <a:extLst>
              <a:ext uri="{FF2B5EF4-FFF2-40B4-BE49-F238E27FC236}">
                <a16:creationId xmlns:a16="http://schemas.microsoft.com/office/drawing/2014/main" id="{53A3DB5D-FB37-2D05-7F7E-007B84C9967A}"/>
              </a:ext>
            </a:extLst>
          </p:cNvPr>
          <p:cNvSpPr>
            <a:spLocks noGrp="1"/>
          </p:cNvSpPr>
          <p:nvPr>
            <p:ph type="sldNum" sz="quarter" idx="4"/>
          </p:nvPr>
        </p:nvSpPr>
        <p:spPr/>
        <p:txBody>
          <a:bodyPr/>
          <a:lstStyle/>
          <a:p>
            <a:fld id="{9B4F16D5-5844-413A-8969-1D1C4BE71824}" type="slidenum">
              <a:rPr lang="en-US" smtClean="0"/>
              <a:pPr/>
              <a:t>6</a:t>
            </a:fld>
            <a:endParaRPr lang="en-US"/>
          </a:p>
        </p:txBody>
      </p:sp>
    </p:spTree>
    <p:extLst>
      <p:ext uri="{BB962C8B-B14F-4D97-AF65-F5344CB8AC3E}">
        <p14:creationId xmlns:p14="http://schemas.microsoft.com/office/powerpoint/2010/main" val="337330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282700" y="92074"/>
            <a:ext cx="8928100" cy="2498725"/>
          </a:xfrm>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What is a Billing Document?</a:t>
            </a:r>
          </a:p>
        </p:txBody>
      </p:sp>
      <p:sp>
        <p:nvSpPr>
          <p:cNvPr id="5" name="Content Placeholder 4"/>
          <p:cNvSpPr>
            <a:spLocks noGrp="1"/>
          </p:cNvSpPr>
          <p:nvPr>
            <p:ph idx="1"/>
          </p:nvPr>
        </p:nvSpPr>
        <p:spPr>
          <a:xfrm>
            <a:off x="1209675" y="1917700"/>
            <a:ext cx="9001125" cy="3975100"/>
          </a:xfrm>
        </p:spPr>
        <p:txBody>
          <a:bodyPr>
            <a:normAutofit fontScale="92500" lnSpcReduction="10000"/>
          </a:bodyPr>
          <a:lstStyle/>
          <a:p>
            <a:pPr marL="0" indent="0">
              <a:buNone/>
              <a:defRPr/>
            </a:pPr>
            <a:r>
              <a:rPr lang="en-US" dirty="0"/>
              <a:t>Billing Documents (BD) are used to record a Bill of Collection for materials furnished, services rendered and erroneous payments of vendors, employees, veterans, etc.</a:t>
            </a:r>
          </a:p>
          <a:p>
            <a:pPr marL="0" indent="0">
              <a:buNone/>
              <a:defRPr/>
            </a:pPr>
            <a:endParaRPr lang="en-US" sz="2000" dirty="0"/>
          </a:p>
          <a:p>
            <a:pPr marL="0" indent="0">
              <a:buNone/>
              <a:defRPr/>
            </a:pPr>
            <a:r>
              <a:rPr lang="en-US" sz="2700" dirty="0"/>
              <a:t>A </a:t>
            </a:r>
            <a:r>
              <a:rPr lang="en-US" sz="2700" b="1" dirty="0"/>
              <a:t>billing document (BME, BTE, BPI) </a:t>
            </a:r>
            <a:r>
              <a:rPr lang="en-US" sz="2700" dirty="0"/>
              <a:t>should be recorded when:</a:t>
            </a:r>
          </a:p>
          <a:p>
            <a:pPr lvl="1">
              <a:buFont typeface="Arial" pitchFamily="34" charset="0"/>
              <a:buChar char="•"/>
              <a:defRPr/>
            </a:pPr>
            <a:endParaRPr lang="en-US" sz="900" dirty="0"/>
          </a:p>
          <a:p>
            <a:pPr lvl="1">
              <a:buFont typeface="Wingdings" panose="05000000000000000000" pitchFamily="2" charset="2"/>
              <a:buChar char="§"/>
              <a:defRPr/>
            </a:pPr>
            <a:r>
              <a:rPr lang="en-US" sz="2700" dirty="0"/>
              <a:t>An </a:t>
            </a:r>
            <a:r>
              <a:rPr lang="en-US" sz="2700" b="1" i="1" dirty="0"/>
              <a:t>overpayment</a:t>
            </a:r>
            <a:r>
              <a:rPr lang="en-US" sz="2700" dirty="0"/>
              <a:t> has occurred.</a:t>
            </a:r>
          </a:p>
          <a:p>
            <a:pPr lvl="1">
              <a:buFont typeface="Wingdings" panose="05000000000000000000" pitchFamily="2" charset="2"/>
              <a:buChar char="§"/>
              <a:defRPr/>
            </a:pPr>
            <a:endParaRPr lang="en-US" sz="1000" dirty="0"/>
          </a:p>
          <a:p>
            <a:pPr lvl="1">
              <a:buFont typeface="Wingdings" panose="05000000000000000000" pitchFamily="2" charset="2"/>
              <a:buChar char="§"/>
              <a:defRPr/>
            </a:pPr>
            <a:r>
              <a:rPr lang="en-US" sz="2700" dirty="0"/>
              <a:t>An </a:t>
            </a:r>
            <a:r>
              <a:rPr lang="en-US" sz="2700" b="1" i="1" dirty="0"/>
              <a:t>erroneous payment </a:t>
            </a:r>
            <a:r>
              <a:rPr lang="en-US" sz="2700" dirty="0"/>
              <a:t>has been issued. </a:t>
            </a:r>
          </a:p>
          <a:p>
            <a:pPr lvl="1">
              <a:buFont typeface="Wingdings" panose="05000000000000000000" pitchFamily="2" charset="2"/>
              <a:buChar char="§"/>
              <a:defRPr/>
            </a:pPr>
            <a:endParaRPr lang="en-US" sz="1000" dirty="0"/>
          </a:p>
          <a:p>
            <a:pPr lvl="1">
              <a:buFont typeface="Wingdings" panose="05000000000000000000" pitchFamily="2" charset="2"/>
              <a:buChar char="§"/>
              <a:defRPr/>
            </a:pPr>
            <a:r>
              <a:rPr lang="en-US" sz="2700" dirty="0"/>
              <a:t>Employees on extended </a:t>
            </a:r>
            <a:r>
              <a:rPr lang="en-US" sz="2700" b="1" i="1" dirty="0"/>
              <a:t>LWOP</a:t>
            </a:r>
            <a:r>
              <a:rPr lang="en-US" sz="2700" dirty="0"/>
              <a:t> whose insurance premiums are paid by the government.</a:t>
            </a:r>
            <a:endParaRPr lang="en-US" sz="3000" dirty="0"/>
          </a:p>
        </p:txBody>
      </p:sp>
      <p:sp>
        <p:nvSpPr>
          <p:cNvPr id="26630" name="Text Box 1031"/>
          <p:cNvSpPr txBox="1">
            <a:spLocks noChangeArrowheads="1"/>
          </p:cNvSpPr>
          <p:nvPr/>
        </p:nvSpPr>
        <p:spPr bwMode="auto">
          <a:xfrm>
            <a:off x="10058398" y="6399213"/>
            <a:ext cx="2133601"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2" name="Slide Number Placeholder 1"/>
          <p:cNvSpPr>
            <a:spLocks noGrp="1"/>
          </p:cNvSpPr>
          <p:nvPr>
            <p:ph type="sldNum" sz="quarter" idx="10"/>
          </p:nvPr>
        </p:nvSpPr>
        <p:spPr>
          <a:xfrm>
            <a:off x="9895728" y="6399213"/>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7</a:t>
            </a:fld>
            <a:endParaRPr lang="en-US" dirty="0">
              <a:solidFill>
                <a:srgbClr val="3BBEBD"/>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E177-0D2C-4ED4-A36A-13FAE7B0A83F}"/>
              </a:ext>
            </a:extLst>
          </p:cNvPr>
          <p:cNvSpPr>
            <a:spLocks noGrp="1"/>
          </p:cNvSpPr>
          <p:nvPr>
            <p:ph type="title"/>
          </p:nvPr>
        </p:nvSpPr>
        <p:spPr/>
        <p:txBody>
          <a:bodyPr/>
          <a:lstStyle/>
          <a:p>
            <a:pPr>
              <a:buClr>
                <a:schemeClr val="tx1"/>
              </a:buClr>
              <a:defRPr/>
            </a:pPr>
            <a:r>
              <a:rPr lang="en-US" sz="4800" dirty="0" err="1">
                <a:latin typeface="Source Sans Pro" panose="020B0503030403020204" pitchFamily="34" charset="0"/>
                <a:ea typeface="Source Sans Pro" panose="020B0503030403020204" pitchFamily="34" charset="0"/>
                <a:cs typeface="Calibri"/>
              </a:rPr>
              <a:t>iFAMS</a:t>
            </a:r>
            <a:r>
              <a:rPr lang="en-US" sz="4800" dirty="0">
                <a:latin typeface="Source Sans Pro" panose="020B0503030403020204" pitchFamily="34" charset="0"/>
                <a:ea typeface="Source Sans Pro" panose="020B0503030403020204" pitchFamily="34" charset="0"/>
                <a:cs typeface="Calibri"/>
              </a:rPr>
              <a:t> BD Types</a:t>
            </a:r>
          </a:p>
        </p:txBody>
      </p:sp>
      <p:sp>
        <p:nvSpPr>
          <p:cNvPr id="3" name="Content Placeholder 2">
            <a:extLst>
              <a:ext uri="{FF2B5EF4-FFF2-40B4-BE49-F238E27FC236}">
                <a16:creationId xmlns:a16="http://schemas.microsoft.com/office/drawing/2014/main" id="{49EF836F-207C-43B4-A27B-DFC4CCF21D68}"/>
              </a:ext>
            </a:extLst>
          </p:cNvPr>
          <p:cNvSpPr>
            <a:spLocks noGrp="1"/>
          </p:cNvSpPr>
          <p:nvPr>
            <p:ph idx="1"/>
          </p:nvPr>
        </p:nvSpPr>
        <p:spPr>
          <a:xfrm>
            <a:off x="1075179" y="1892301"/>
            <a:ext cx="9519798" cy="3848100"/>
          </a:xfrm>
        </p:spPr>
        <p:txBody>
          <a:bodyPr>
            <a:normAutofit fontScale="92500" lnSpcReduction="10000"/>
          </a:bodyPr>
          <a:lstStyle/>
          <a:p>
            <a:pPr marL="0" indent="0">
              <a:buNone/>
            </a:pPr>
            <a:r>
              <a:rPr lang="en-US" sz="2600" dirty="0"/>
              <a:t>VA GOE debts are maintained in the Integrated Financial and Acquisition Management System (iFAMS). </a:t>
            </a:r>
            <a:r>
              <a:rPr lang="en-US" sz="2800" dirty="0"/>
              <a:t>By selecting Accounts Receivable under the Transaction Category, you may process the following BD types:</a:t>
            </a:r>
          </a:p>
          <a:p>
            <a:pPr marL="0" indent="0">
              <a:buNone/>
            </a:pPr>
            <a:endParaRPr lang="en-US" sz="1200" b="1" dirty="0"/>
          </a:p>
          <a:p>
            <a:pPr marL="0" indent="0">
              <a:buNone/>
            </a:pPr>
            <a:r>
              <a:rPr lang="en-US" sz="2600" b="1" dirty="0"/>
              <a:t>Vendor Debt </a:t>
            </a:r>
          </a:p>
          <a:p>
            <a:pPr lvl="1">
              <a:buFont typeface="Arial" panose="020B0604020202020204" pitchFamily="34" charset="0"/>
              <a:buChar char="•"/>
            </a:pPr>
            <a:r>
              <a:rPr lang="en-US" dirty="0"/>
              <a:t>Debts owed by vendors for overpayment of merchandise received/services rendered. </a:t>
            </a:r>
          </a:p>
          <a:p>
            <a:pPr lvl="1">
              <a:buFont typeface="Arial" panose="020B0604020202020204" pitchFamily="34" charset="0"/>
              <a:buChar char="•"/>
            </a:pPr>
            <a:r>
              <a:rPr lang="en-US" dirty="0"/>
              <a:t>Erroneous payments to the wrong vendor.</a:t>
            </a:r>
          </a:p>
          <a:p>
            <a:endParaRPr lang="en-US" sz="1000" dirty="0"/>
          </a:p>
          <a:p>
            <a:pPr marL="0" indent="0">
              <a:buNone/>
            </a:pPr>
            <a:r>
              <a:rPr lang="en-US" sz="2600" b="1" dirty="0"/>
              <a:t>Employee Travel Debt</a:t>
            </a:r>
          </a:p>
          <a:p>
            <a:pPr lvl="1">
              <a:buFont typeface="Arial" panose="020B0604020202020204" pitchFamily="34" charset="0"/>
              <a:buChar char="•"/>
            </a:pPr>
            <a:r>
              <a:rPr lang="en-US" dirty="0"/>
              <a:t>Debts owed by employees for travel overpayments.</a:t>
            </a:r>
          </a:p>
          <a:p>
            <a:endParaRPr lang="en-US" sz="1000" dirty="0"/>
          </a:p>
          <a:p>
            <a:endParaRPr lang="en-US" sz="2300" dirty="0"/>
          </a:p>
          <a:p>
            <a:endParaRPr lang="en-US" dirty="0"/>
          </a:p>
          <a:p>
            <a:endParaRPr lang="en-US" dirty="0"/>
          </a:p>
        </p:txBody>
      </p:sp>
      <p:sp>
        <p:nvSpPr>
          <p:cNvPr id="4" name="Slide Number Placeholder 3">
            <a:extLst>
              <a:ext uri="{FF2B5EF4-FFF2-40B4-BE49-F238E27FC236}">
                <a16:creationId xmlns:a16="http://schemas.microsoft.com/office/drawing/2014/main" id="{D8CD332C-7E40-41F2-A2E8-BD8927BF834A}"/>
              </a:ext>
            </a:extLst>
          </p:cNvPr>
          <p:cNvSpPr>
            <a:spLocks noGrp="1"/>
          </p:cNvSpPr>
          <p:nvPr>
            <p:ph type="sldNum" sz="quarter" idx="10"/>
          </p:nvPr>
        </p:nvSpPr>
        <p:spPr>
          <a:xfrm>
            <a:off x="9877799" y="6409765"/>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8</a:t>
            </a:fld>
            <a:endParaRPr lang="en-US" dirty="0">
              <a:solidFill>
                <a:srgbClr val="3BBEBD"/>
              </a:solidFill>
            </a:endParaRPr>
          </a:p>
        </p:txBody>
      </p:sp>
    </p:spTree>
    <p:extLst>
      <p:ext uri="{BB962C8B-B14F-4D97-AF65-F5344CB8AC3E}">
        <p14:creationId xmlns:p14="http://schemas.microsoft.com/office/powerpoint/2010/main" val="3759177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189F-162E-445E-8032-A7475D678E7E}"/>
              </a:ext>
            </a:extLst>
          </p:cNvPr>
          <p:cNvSpPr>
            <a:spLocks noGrp="1"/>
          </p:cNvSpPr>
          <p:nvPr>
            <p:ph type="title"/>
          </p:nvPr>
        </p:nvSpPr>
        <p:spPr/>
        <p:txBody>
          <a:bodyPr/>
          <a:lstStyle/>
          <a:p>
            <a:pPr>
              <a:buClr>
                <a:schemeClr val="tx1"/>
              </a:buClr>
              <a:defRPr/>
            </a:pPr>
            <a:r>
              <a:rPr lang="en-US" sz="4800" dirty="0" err="1">
                <a:latin typeface="Source Sans Pro" panose="020B0503030403020204" pitchFamily="34" charset="0"/>
                <a:ea typeface="Source Sans Pro" panose="020B0503030403020204" pitchFamily="34" charset="0"/>
                <a:cs typeface="Calibri"/>
              </a:rPr>
              <a:t>iFAMS</a:t>
            </a:r>
            <a:r>
              <a:rPr lang="en-US" sz="4800" dirty="0">
                <a:latin typeface="Source Sans Pro" panose="020B0503030403020204" pitchFamily="34" charset="0"/>
                <a:ea typeface="Source Sans Pro" panose="020B0503030403020204" pitchFamily="34" charset="0"/>
                <a:cs typeface="Calibri"/>
              </a:rPr>
              <a:t> BD Types</a:t>
            </a:r>
          </a:p>
        </p:txBody>
      </p:sp>
      <p:sp>
        <p:nvSpPr>
          <p:cNvPr id="3" name="Content Placeholder 2">
            <a:extLst>
              <a:ext uri="{FF2B5EF4-FFF2-40B4-BE49-F238E27FC236}">
                <a16:creationId xmlns:a16="http://schemas.microsoft.com/office/drawing/2014/main" id="{AF7023E3-BB10-4B76-95DA-0794246D3689}"/>
              </a:ext>
            </a:extLst>
          </p:cNvPr>
          <p:cNvSpPr>
            <a:spLocks noGrp="1"/>
          </p:cNvSpPr>
          <p:nvPr>
            <p:ph idx="1"/>
          </p:nvPr>
        </p:nvSpPr>
        <p:spPr>
          <a:xfrm>
            <a:off x="1075178" y="1819835"/>
            <a:ext cx="9364222" cy="4177552"/>
          </a:xfrm>
        </p:spPr>
        <p:txBody>
          <a:bodyPr>
            <a:normAutofit fontScale="92500" lnSpcReduction="10000"/>
          </a:bodyPr>
          <a:lstStyle/>
          <a:p>
            <a:pPr marL="0" indent="0">
              <a:buNone/>
            </a:pPr>
            <a:endParaRPr lang="en-US" sz="400" b="1" dirty="0"/>
          </a:p>
          <a:p>
            <a:pPr marL="0" indent="0">
              <a:buNone/>
            </a:pPr>
            <a:r>
              <a:rPr lang="en-US" sz="2600" b="1" dirty="0"/>
              <a:t>Employee Payroll Debt</a:t>
            </a:r>
          </a:p>
          <a:p>
            <a:pPr lvl="1">
              <a:buFont typeface="Arial" panose="020B0604020202020204" pitchFamily="34" charset="0"/>
              <a:buChar char="•"/>
            </a:pPr>
            <a:r>
              <a:rPr lang="en-US" dirty="0"/>
              <a:t>Debts owed by employees for advance payments caused by FEHB LWOP not processed by DFAS.</a:t>
            </a:r>
          </a:p>
          <a:p>
            <a:pPr lvl="1">
              <a:buFont typeface="Arial" panose="020B0604020202020204" pitchFamily="34" charset="0"/>
              <a:buChar char="•"/>
            </a:pPr>
            <a:r>
              <a:rPr lang="en-US" dirty="0"/>
              <a:t>Payroll debts of separated employees after final salary is processed by DFAS.</a:t>
            </a:r>
          </a:p>
          <a:p>
            <a:pPr marL="457200" lvl="1" indent="0">
              <a:buNone/>
            </a:pPr>
            <a:endParaRPr lang="en-US" sz="1000" dirty="0"/>
          </a:p>
          <a:p>
            <a:pPr marL="0" indent="0">
              <a:buNone/>
            </a:pPr>
            <a:r>
              <a:rPr lang="en-US" sz="2600" b="1" dirty="0"/>
              <a:t>Jury Fees</a:t>
            </a:r>
          </a:p>
          <a:p>
            <a:pPr marL="112713" indent="0">
              <a:buNone/>
            </a:pPr>
            <a:r>
              <a:rPr lang="en-US" sz="2600" dirty="0"/>
              <a:t>Debts owed by employees for jury fees. VA employees are compensated by the federal government while performing jury service and may not be paid a jury fee.  </a:t>
            </a:r>
          </a:p>
          <a:p>
            <a:pPr lvl="1">
              <a:buFont typeface="Arial" panose="020B0604020202020204" pitchFamily="34" charset="0"/>
              <a:buChar char="•"/>
            </a:pPr>
            <a:r>
              <a:rPr lang="en-US" sz="2600" dirty="0"/>
              <a:t>Jury Fees must be paid to the Station’s Agent Cashier for transfer of funds to the Treasury.</a:t>
            </a:r>
          </a:p>
          <a:p>
            <a:endParaRPr lang="en-US" sz="2400" dirty="0"/>
          </a:p>
          <a:p>
            <a:endParaRPr lang="en-US" sz="2200" dirty="0"/>
          </a:p>
          <a:p>
            <a:endParaRPr lang="en-US" dirty="0"/>
          </a:p>
        </p:txBody>
      </p:sp>
      <p:sp>
        <p:nvSpPr>
          <p:cNvPr id="4" name="Slide Number Placeholder 3">
            <a:extLst>
              <a:ext uri="{FF2B5EF4-FFF2-40B4-BE49-F238E27FC236}">
                <a16:creationId xmlns:a16="http://schemas.microsoft.com/office/drawing/2014/main" id="{12889568-84D7-4AF6-8E00-1758E015577F}"/>
              </a:ext>
            </a:extLst>
          </p:cNvPr>
          <p:cNvSpPr>
            <a:spLocks noGrp="1"/>
          </p:cNvSpPr>
          <p:nvPr>
            <p:ph type="sldNum" sz="quarter" idx="10"/>
          </p:nvPr>
        </p:nvSpPr>
        <p:spPr>
          <a:xfrm>
            <a:off x="9850905" y="6373906"/>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9</a:t>
            </a:fld>
            <a:endParaRPr lang="en-US" dirty="0">
              <a:solidFill>
                <a:srgbClr val="3BBEBD"/>
              </a:solidFill>
            </a:endParaRPr>
          </a:p>
        </p:txBody>
      </p:sp>
    </p:spTree>
    <p:extLst>
      <p:ext uri="{BB962C8B-B14F-4D97-AF65-F5344CB8AC3E}">
        <p14:creationId xmlns:p14="http://schemas.microsoft.com/office/powerpoint/2010/main" val="1808119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#1</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10</a:t>
            </a:fld>
            <a:endParaRPr lang="en-US"/>
          </a:p>
        </p:txBody>
      </p:sp>
      <p:sp>
        <p:nvSpPr>
          <p:cNvPr id="7" name="TextBox 6">
            <a:extLst>
              <a:ext uri="{FF2B5EF4-FFF2-40B4-BE49-F238E27FC236}">
                <a16:creationId xmlns:a16="http://schemas.microsoft.com/office/drawing/2014/main" id="{6E1E75F3-B375-970A-D4B1-3542B68BF2BC}"/>
              </a:ext>
            </a:extLst>
          </p:cNvPr>
          <p:cNvSpPr txBox="1"/>
          <p:nvPr/>
        </p:nvSpPr>
        <p:spPr>
          <a:xfrm>
            <a:off x="4776186" y="2054027"/>
            <a:ext cx="6968971" cy="954107"/>
          </a:xfrm>
          <a:prstGeom prst="rect">
            <a:avLst/>
          </a:prstGeom>
          <a:noFill/>
        </p:spPr>
        <p:txBody>
          <a:bodyPr wrap="square" rtlCol="0">
            <a:spAutoFit/>
          </a:bodyPr>
          <a:lstStyle/>
          <a:p>
            <a:pPr marL="0" indent="0">
              <a:buNone/>
            </a:pPr>
            <a:r>
              <a:rPr lang="en-US" sz="2800" dirty="0"/>
              <a:t>VA GOE Debts are maintained in which of the following systems?</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5" y="3158114"/>
            <a:ext cx="6968971" cy="2369880"/>
          </a:xfrm>
          <a:prstGeom prst="rect">
            <a:avLst/>
          </a:prstGeom>
          <a:noFill/>
        </p:spPr>
        <p:txBody>
          <a:bodyPr wrap="square" rtlCol="0">
            <a:spAutoFit/>
          </a:bodyPr>
          <a:lstStyle/>
          <a:p>
            <a:pPr marL="514350" indent="-514350">
              <a:buFont typeface="+mj-lt"/>
              <a:buAutoNum type="alphaLcPeriod"/>
            </a:pPr>
            <a:r>
              <a:rPr lang="en-US" sz="2400" dirty="0">
                <a:solidFill>
                  <a:srgbClr val="081E3F"/>
                </a:solidFill>
                <a:latin typeface="Source Sans Pro" panose="020B0503030403020204" pitchFamily="34" charset="0"/>
                <a:ea typeface="Source Sans Pro" panose="020B0503030403020204" pitchFamily="34" charset="0"/>
              </a:rPr>
              <a:t>iFAMS (Integrated Financial and Acquisition Management System)</a:t>
            </a:r>
          </a:p>
          <a:p>
            <a:pPr marL="514350" indent="-514350">
              <a:buFont typeface="+mj-lt"/>
              <a:buAutoNum type="alphaLcPeriod"/>
            </a:pPr>
            <a:r>
              <a:rPr lang="en-US" sz="2400" dirty="0"/>
              <a:t>CAATS (Centralized Admin Accounting Transactions System) </a:t>
            </a:r>
          </a:p>
          <a:p>
            <a:pPr marL="514350" indent="-514350">
              <a:buFont typeface="+mj-lt"/>
              <a:buAutoNum type="alphaLcPeriod"/>
            </a:pPr>
            <a:r>
              <a:rPr lang="en-US" sz="2400" dirty="0">
                <a:solidFill>
                  <a:srgbClr val="081E3F"/>
                </a:solidFill>
                <a:latin typeface="Source Sans Pro" panose="020B0503030403020204" pitchFamily="34" charset="0"/>
                <a:ea typeface="Source Sans Pro" panose="020B0503030403020204" pitchFamily="34" charset="0"/>
              </a:rPr>
              <a:t>CARS (Centralized Accounts Receivable System)</a:t>
            </a:r>
          </a:p>
          <a:p>
            <a:pPr marL="514350" indent="-514350">
              <a:buFont typeface="+mj-lt"/>
              <a:buAutoNum type="alphaLcPeriod"/>
            </a:pPr>
            <a:r>
              <a:rPr lang="en-US" sz="2400" dirty="0">
                <a:solidFill>
                  <a:srgbClr val="081E3F"/>
                </a:solidFill>
                <a:latin typeface="Source Sans Pro" panose="020B0503030403020204" pitchFamily="34" charset="0"/>
                <a:ea typeface="Source Sans Pro" panose="020B0503030403020204" pitchFamily="34" charset="0"/>
              </a:rPr>
              <a:t>FAS (VETSNET Finance and Accounting System) </a:t>
            </a:r>
            <a:endParaRPr lang="en-US" sz="2800" dirty="0">
              <a:solidFill>
                <a:srgbClr val="081E3F"/>
              </a:solidFill>
              <a:latin typeface="Source Sans Pro" panose="020B0503030403020204" pitchFamily="34" charset="0"/>
              <a:ea typeface="Source Sans Pro" panose="020B0503030403020204" pitchFamily="34" charset="0"/>
            </a:endParaRPr>
          </a:p>
        </p:txBody>
      </p:sp>
      <p:pic>
        <p:nvPicPr>
          <p:cNvPr id="14" name="Picture 13">
            <a:extLst>
              <a:ext uri="{FF2B5EF4-FFF2-40B4-BE49-F238E27FC236}">
                <a16:creationId xmlns:a16="http://schemas.microsoft.com/office/drawing/2014/main" id="{818E407E-A8D0-3A87-8A53-8763137766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Tree>
    <p:extLst>
      <p:ext uri="{BB962C8B-B14F-4D97-AF65-F5344CB8AC3E}">
        <p14:creationId xmlns:p14="http://schemas.microsoft.com/office/powerpoint/2010/main" val="60990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#1 Answer</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11</a:t>
            </a:fld>
            <a:endParaRPr lang="en-US"/>
          </a:p>
        </p:txBody>
      </p:sp>
      <p:sp>
        <p:nvSpPr>
          <p:cNvPr id="7" name="TextBox 6">
            <a:extLst>
              <a:ext uri="{FF2B5EF4-FFF2-40B4-BE49-F238E27FC236}">
                <a16:creationId xmlns:a16="http://schemas.microsoft.com/office/drawing/2014/main" id="{6E1E75F3-B375-970A-D4B1-3542B68BF2BC}"/>
              </a:ext>
            </a:extLst>
          </p:cNvPr>
          <p:cNvSpPr txBox="1"/>
          <p:nvPr/>
        </p:nvSpPr>
        <p:spPr>
          <a:xfrm>
            <a:off x="4776186" y="2054027"/>
            <a:ext cx="6968971" cy="954107"/>
          </a:xfrm>
          <a:prstGeom prst="rect">
            <a:avLst/>
          </a:prstGeom>
          <a:noFill/>
        </p:spPr>
        <p:txBody>
          <a:bodyPr wrap="square" rtlCol="0">
            <a:spAutoFit/>
          </a:bodyPr>
          <a:lstStyle/>
          <a:p>
            <a:pPr marL="0" indent="0">
              <a:buNone/>
            </a:pPr>
            <a:r>
              <a:rPr lang="en-US" sz="2800" dirty="0"/>
              <a:t>VA GOE Debts are maintained in which of the following systems?</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5" y="3158114"/>
            <a:ext cx="6968971" cy="2369880"/>
          </a:xfrm>
          <a:prstGeom prst="rect">
            <a:avLst/>
          </a:prstGeom>
          <a:noFill/>
        </p:spPr>
        <p:txBody>
          <a:bodyPr wrap="square" rtlCol="0">
            <a:spAutoFit/>
          </a:bodyPr>
          <a:lstStyle/>
          <a:p>
            <a:pPr marL="514350" indent="-514350">
              <a:buFont typeface="+mj-lt"/>
              <a:buAutoNum type="alphaLcPeriod"/>
            </a:pPr>
            <a:r>
              <a:rPr lang="en-US" sz="2400" dirty="0">
                <a:solidFill>
                  <a:srgbClr val="081E3F"/>
                </a:solidFill>
                <a:highlight>
                  <a:srgbClr val="00FF00"/>
                </a:highlight>
                <a:latin typeface="Source Sans Pro" panose="020B0503030403020204" pitchFamily="34" charset="0"/>
                <a:ea typeface="Source Sans Pro" panose="020B0503030403020204" pitchFamily="34" charset="0"/>
              </a:rPr>
              <a:t>iFAMS (Integrated Financial and Acquisition Management System)</a:t>
            </a:r>
          </a:p>
          <a:p>
            <a:pPr marL="514350" indent="-514350">
              <a:buFont typeface="+mj-lt"/>
              <a:buAutoNum type="alphaLcPeriod"/>
            </a:pPr>
            <a:r>
              <a:rPr lang="en-US" sz="2400" dirty="0"/>
              <a:t>CAATS (Centralized Admin Accounting Transactions System) </a:t>
            </a:r>
          </a:p>
          <a:p>
            <a:pPr marL="514350" indent="-514350">
              <a:buFont typeface="+mj-lt"/>
              <a:buAutoNum type="alphaLcPeriod"/>
            </a:pPr>
            <a:r>
              <a:rPr lang="en-US" sz="2400" dirty="0">
                <a:solidFill>
                  <a:srgbClr val="081E3F"/>
                </a:solidFill>
                <a:latin typeface="Source Sans Pro" panose="020B0503030403020204" pitchFamily="34" charset="0"/>
                <a:ea typeface="Source Sans Pro" panose="020B0503030403020204" pitchFamily="34" charset="0"/>
              </a:rPr>
              <a:t>CARS (Centralized Accounts Receivable System)</a:t>
            </a:r>
          </a:p>
          <a:p>
            <a:pPr marL="514350" indent="-514350">
              <a:buFont typeface="+mj-lt"/>
              <a:buAutoNum type="alphaLcPeriod"/>
            </a:pPr>
            <a:r>
              <a:rPr lang="en-US" sz="2400" dirty="0">
                <a:solidFill>
                  <a:srgbClr val="081E3F"/>
                </a:solidFill>
                <a:latin typeface="Source Sans Pro" panose="020B0503030403020204" pitchFamily="34" charset="0"/>
                <a:ea typeface="Source Sans Pro" panose="020B0503030403020204" pitchFamily="34" charset="0"/>
              </a:rPr>
              <a:t>FAS (VETSNET Finance and Accounting System) </a:t>
            </a:r>
            <a:endParaRPr lang="en-US" sz="2800" dirty="0">
              <a:solidFill>
                <a:srgbClr val="081E3F"/>
              </a:solidFill>
              <a:latin typeface="Source Sans Pro" panose="020B0503030403020204" pitchFamily="34" charset="0"/>
              <a:ea typeface="Source Sans Pro" panose="020B0503030403020204" pitchFamily="34" charset="0"/>
            </a:endParaRPr>
          </a:p>
        </p:txBody>
      </p:sp>
      <p:pic>
        <p:nvPicPr>
          <p:cNvPr id="14" name="Picture 13">
            <a:extLst>
              <a:ext uri="{FF2B5EF4-FFF2-40B4-BE49-F238E27FC236}">
                <a16:creationId xmlns:a16="http://schemas.microsoft.com/office/drawing/2014/main" id="{818E407E-A8D0-3A87-8A53-8763137766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Tree>
    <p:extLst>
      <p:ext uri="{BB962C8B-B14F-4D97-AF65-F5344CB8AC3E}">
        <p14:creationId xmlns:p14="http://schemas.microsoft.com/office/powerpoint/2010/main" val="26603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193800" y="-31750"/>
            <a:ext cx="9017000" cy="2508250"/>
          </a:xfrm>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iFAMS Document Types</a:t>
            </a:r>
          </a:p>
        </p:txBody>
      </p:sp>
      <p:sp>
        <p:nvSpPr>
          <p:cNvPr id="5" name="Content Placeholder 4"/>
          <p:cNvSpPr>
            <a:spLocks noGrp="1"/>
          </p:cNvSpPr>
          <p:nvPr>
            <p:ph idx="1"/>
          </p:nvPr>
        </p:nvSpPr>
        <p:spPr>
          <a:xfrm>
            <a:off x="1193800" y="1793688"/>
            <a:ext cx="8763000" cy="4279900"/>
          </a:xfrm>
        </p:spPr>
        <p:txBody>
          <a:bodyPr>
            <a:normAutofit/>
          </a:bodyPr>
          <a:lstStyle/>
          <a:p>
            <a:pPr marL="0" indent="0">
              <a:buNone/>
              <a:defRPr/>
            </a:pPr>
            <a:r>
              <a:rPr lang="en-US" dirty="0"/>
              <a:t>These documents are used to manually establish an A/R in iFAMS.</a:t>
            </a:r>
          </a:p>
          <a:p>
            <a:pPr marL="0" indent="0">
              <a:buNone/>
              <a:defRPr/>
            </a:pPr>
            <a:endParaRPr lang="en-US" sz="900" dirty="0"/>
          </a:p>
          <a:p>
            <a:pPr lvl="1">
              <a:buFont typeface="Wingdings" panose="05000000000000000000" pitchFamily="2" charset="2"/>
              <a:buChar char="§"/>
              <a:defRPr/>
            </a:pPr>
            <a:r>
              <a:rPr lang="en-US" sz="2700" b="1" i="1" dirty="0"/>
              <a:t>BME</a:t>
            </a:r>
            <a:r>
              <a:rPr lang="en-US" sz="2700" dirty="0"/>
              <a:t> – Billing Document – Manual</a:t>
            </a:r>
          </a:p>
          <a:p>
            <a:pPr lvl="1">
              <a:buFont typeface="Wingdings" panose="05000000000000000000" pitchFamily="2" charset="2"/>
              <a:buChar char="§"/>
              <a:defRPr/>
            </a:pPr>
            <a:r>
              <a:rPr lang="en-US" sz="2700" b="1" i="1" dirty="0"/>
              <a:t>BTE</a:t>
            </a:r>
            <a:r>
              <a:rPr lang="en-US" sz="2700" dirty="0"/>
              <a:t> – Billing Document – Travel Advance</a:t>
            </a:r>
          </a:p>
          <a:p>
            <a:pPr marL="0" indent="0" defTabSz="457200" eaLnBrk="0" fontAlgn="base" hangingPunct="0">
              <a:lnSpc>
                <a:spcPct val="100000"/>
              </a:lnSpc>
              <a:spcBef>
                <a:spcPct val="20000"/>
              </a:spcBef>
              <a:spcAft>
                <a:spcPct val="0"/>
              </a:spcAft>
              <a:buNone/>
              <a:defRPr/>
            </a:pPr>
            <a:endParaRPr lang="en-US" sz="900" dirty="0">
              <a:solidFill>
                <a:srgbClr val="000000"/>
              </a:solidFill>
              <a:latin typeface="Myriad Pro"/>
              <a:ea typeface="+mn-ea"/>
              <a:cs typeface="+mn-cs"/>
            </a:endParaRPr>
          </a:p>
          <a:p>
            <a:pPr marL="0" indent="0" defTabSz="457200" eaLnBrk="0" fontAlgn="base" hangingPunct="0">
              <a:lnSpc>
                <a:spcPct val="100000"/>
              </a:lnSpc>
              <a:spcBef>
                <a:spcPct val="20000"/>
              </a:spcBef>
              <a:spcAft>
                <a:spcPct val="0"/>
              </a:spcAft>
              <a:buNone/>
              <a:defRPr/>
            </a:pPr>
            <a:r>
              <a:rPr lang="en-US" dirty="0">
                <a:solidFill>
                  <a:srgbClr val="000000"/>
                </a:solidFill>
                <a:latin typeface="Myriad Pro"/>
                <a:ea typeface="+mn-ea"/>
                <a:cs typeface="+mn-cs"/>
              </a:rPr>
              <a:t>This document is established from an HR-PAS Payroll file.</a:t>
            </a:r>
          </a:p>
          <a:p>
            <a:pPr marL="742950" lvl="1" indent="-285750" defTabSz="457200" eaLnBrk="0" fontAlgn="base" hangingPunct="0">
              <a:lnSpc>
                <a:spcPct val="100000"/>
              </a:lnSpc>
              <a:spcBef>
                <a:spcPct val="20000"/>
              </a:spcBef>
              <a:spcAft>
                <a:spcPct val="0"/>
              </a:spcAft>
              <a:buFont typeface="Wingdings" panose="05000000000000000000" pitchFamily="2" charset="2"/>
              <a:buChar char="§"/>
              <a:defRPr/>
            </a:pPr>
            <a:endParaRPr lang="en-US" sz="900" dirty="0">
              <a:solidFill>
                <a:srgbClr val="000000"/>
              </a:solidFill>
            </a:endParaRPr>
          </a:p>
          <a:p>
            <a:pPr marL="742950" lvl="1" indent="-285750" defTabSz="457200" eaLnBrk="0" fontAlgn="base" hangingPunct="0">
              <a:lnSpc>
                <a:spcPct val="100000"/>
              </a:lnSpc>
              <a:spcBef>
                <a:spcPct val="20000"/>
              </a:spcBef>
              <a:spcAft>
                <a:spcPct val="0"/>
              </a:spcAft>
              <a:buFont typeface="Wingdings" panose="05000000000000000000" pitchFamily="2" charset="2"/>
              <a:buChar char="§"/>
              <a:defRPr/>
            </a:pPr>
            <a:r>
              <a:rPr lang="en-US" sz="2700" b="1" i="1" dirty="0">
                <a:solidFill>
                  <a:srgbClr val="000000"/>
                </a:solidFill>
                <a:latin typeface="Myriad Pro"/>
                <a:ea typeface="+mn-ea"/>
                <a:cs typeface="+mn-cs"/>
              </a:rPr>
              <a:t>BPI</a:t>
            </a:r>
            <a:r>
              <a:rPr lang="en-US" sz="2700" dirty="0">
                <a:solidFill>
                  <a:srgbClr val="000000"/>
                </a:solidFill>
                <a:latin typeface="Myriad Pro"/>
                <a:ea typeface="+mn-ea"/>
                <a:cs typeface="+mn-cs"/>
              </a:rPr>
              <a:t> – Billing Document – HR-PAS Payroll Billing Interface</a:t>
            </a:r>
          </a:p>
          <a:p>
            <a:pPr marL="457200" lvl="1" indent="0">
              <a:buNone/>
              <a:defRPr/>
            </a:pPr>
            <a:endParaRPr lang="en-US" sz="1000" dirty="0"/>
          </a:p>
        </p:txBody>
      </p:sp>
      <p:sp>
        <p:nvSpPr>
          <p:cNvPr id="26630" name="Text Box 1031"/>
          <p:cNvSpPr txBox="1">
            <a:spLocks noChangeArrowheads="1"/>
          </p:cNvSpPr>
          <p:nvPr/>
        </p:nvSpPr>
        <p:spPr bwMode="auto">
          <a:xfrm>
            <a:off x="9323294" y="6363354"/>
            <a:ext cx="2868706"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dirty="0">
              <a:latin typeface="Arial" pitchFamily="34" charset="0"/>
              <a:cs typeface="Arial" pitchFamily="34" charset="0"/>
            </a:endParaRPr>
          </a:p>
        </p:txBody>
      </p:sp>
      <p:sp>
        <p:nvSpPr>
          <p:cNvPr id="2" name="Slide Number Placeholder 1"/>
          <p:cNvSpPr>
            <a:spLocks noGrp="1"/>
          </p:cNvSpPr>
          <p:nvPr>
            <p:ph type="sldNum" sz="quarter" idx="10"/>
          </p:nvPr>
        </p:nvSpPr>
        <p:spPr>
          <a:xfrm>
            <a:off x="9956800" y="6364941"/>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12</a:t>
            </a:fld>
            <a:endParaRPr lang="en-US" dirty="0">
              <a:solidFill>
                <a:srgbClr val="3BBEBD"/>
              </a:solidFill>
            </a:endParaRPr>
          </a:p>
        </p:txBody>
      </p:sp>
    </p:spTree>
    <p:extLst>
      <p:ext uri="{BB962C8B-B14F-4D97-AF65-F5344CB8AC3E}">
        <p14:creationId xmlns:p14="http://schemas.microsoft.com/office/powerpoint/2010/main" val="1723739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066800" y="0"/>
            <a:ext cx="9144000" cy="2649537"/>
          </a:xfrm>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iFAMS Document Types</a:t>
            </a:r>
          </a:p>
        </p:txBody>
      </p:sp>
      <p:sp>
        <p:nvSpPr>
          <p:cNvPr id="5" name="Content Placeholder 4"/>
          <p:cNvSpPr>
            <a:spLocks noGrp="1"/>
          </p:cNvSpPr>
          <p:nvPr>
            <p:ph idx="1"/>
          </p:nvPr>
        </p:nvSpPr>
        <p:spPr>
          <a:xfrm>
            <a:off x="1165412" y="2132853"/>
            <a:ext cx="8763000" cy="3797300"/>
          </a:xfrm>
        </p:spPr>
        <p:txBody>
          <a:bodyPr>
            <a:normAutofit/>
          </a:bodyPr>
          <a:lstStyle/>
          <a:p>
            <a:pPr marL="0" indent="0">
              <a:buNone/>
            </a:pPr>
            <a:r>
              <a:rPr lang="en-US" sz="2600" b="1" dirty="0"/>
              <a:t>BME</a:t>
            </a:r>
          </a:p>
          <a:p>
            <a:pPr lvl="1">
              <a:buFont typeface="Arial" panose="020B0604020202020204" pitchFamily="34" charset="0"/>
              <a:buChar char="•"/>
            </a:pPr>
            <a:r>
              <a:rPr lang="en-US" dirty="0"/>
              <a:t>Recording an overpayment of a vendor or employee. </a:t>
            </a:r>
          </a:p>
          <a:p>
            <a:pPr lvl="1">
              <a:buFont typeface="Arial" panose="020B0604020202020204" pitchFamily="34" charset="0"/>
              <a:buChar char="•"/>
            </a:pPr>
            <a:r>
              <a:rPr lang="en-US" dirty="0"/>
              <a:t>Employee submitted for payroll offset. Bills for damages will not reference payment. </a:t>
            </a:r>
          </a:p>
          <a:p>
            <a:pPr lvl="1">
              <a:buFont typeface="Arial" panose="020B0604020202020204" pitchFamily="34" charset="0"/>
              <a:buChar char="•"/>
            </a:pPr>
            <a:r>
              <a:rPr lang="en-US" dirty="0"/>
              <a:t>Advances or bill creation outside of bill cycle for agreements. </a:t>
            </a:r>
          </a:p>
          <a:p>
            <a:pPr lvl="1">
              <a:buFont typeface="Arial" panose="020B0604020202020204" pitchFamily="34" charset="0"/>
              <a:buChar char="•"/>
            </a:pPr>
            <a:r>
              <a:rPr lang="en-US" dirty="0"/>
              <a:t>Revenue Receivables involving non-federal leasing activity, miscellaneous revenue collection, and/or seller agreement activity.</a:t>
            </a:r>
          </a:p>
          <a:p>
            <a:pPr marL="457200" lvl="1" indent="0">
              <a:buNone/>
            </a:pPr>
            <a:endParaRPr lang="en-US" dirty="0"/>
          </a:p>
          <a:p>
            <a:pPr marL="457200" lvl="1" indent="0">
              <a:buNone/>
              <a:defRPr/>
            </a:pPr>
            <a:endParaRPr lang="en-US" sz="1000" dirty="0"/>
          </a:p>
        </p:txBody>
      </p:sp>
      <p:sp>
        <p:nvSpPr>
          <p:cNvPr id="26630" name="Text Box 1031"/>
          <p:cNvSpPr txBox="1">
            <a:spLocks noChangeArrowheads="1"/>
          </p:cNvSpPr>
          <p:nvPr/>
        </p:nvSpPr>
        <p:spPr bwMode="auto">
          <a:xfrm>
            <a:off x="1981200" y="6430963"/>
            <a:ext cx="8229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2" name="Slide Number Placeholder 1"/>
          <p:cNvSpPr>
            <a:spLocks noGrp="1"/>
          </p:cNvSpPr>
          <p:nvPr>
            <p:ph type="sldNum" sz="quarter" idx="10"/>
          </p:nvPr>
        </p:nvSpPr>
        <p:spPr>
          <a:xfrm>
            <a:off x="9859869" y="6430963"/>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13</a:t>
            </a:fld>
            <a:endParaRPr lang="en-US" dirty="0">
              <a:solidFill>
                <a:srgbClr val="3BBEBD"/>
              </a:solidFill>
            </a:endParaRPr>
          </a:p>
        </p:txBody>
      </p:sp>
    </p:spTree>
    <p:extLst>
      <p:ext uri="{BB962C8B-B14F-4D97-AF65-F5344CB8AC3E}">
        <p14:creationId xmlns:p14="http://schemas.microsoft.com/office/powerpoint/2010/main" val="3445903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066800" y="4762"/>
            <a:ext cx="9144000" cy="2560637"/>
          </a:xfrm>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iFAMS Document Types</a:t>
            </a:r>
          </a:p>
        </p:txBody>
      </p:sp>
      <p:sp>
        <p:nvSpPr>
          <p:cNvPr id="5" name="Content Placeholder 4"/>
          <p:cNvSpPr>
            <a:spLocks noGrp="1"/>
          </p:cNvSpPr>
          <p:nvPr>
            <p:ph idx="1"/>
          </p:nvPr>
        </p:nvSpPr>
        <p:spPr>
          <a:xfrm>
            <a:off x="1165412" y="2291230"/>
            <a:ext cx="8763000" cy="3479800"/>
          </a:xfrm>
        </p:spPr>
        <p:txBody>
          <a:bodyPr>
            <a:normAutofit fontScale="85000" lnSpcReduction="20000"/>
          </a:bodyPr>
          <a:lstStyle/>
          <a:p>
            <a:pPr marL="0" indent="0">
              <a:buNone/>
            </a:pPr>
            <a:r>
              <a:rPr lang="en-US" sz="2600" b="1" dirty="0"/>
              <a:t>BTE</a:t>
            </a:r>
          </a:p>
          <a:p>
            <a:pPr lvl="1">
              <a:buFont typeface="Arial" panose="020B0604020202020204" pitchFamily="34" charset="0"/>
              <a:buChar char="•"/>
            </a:pPr>
            <a:r>
              <a:rPr lang="en-US" dirty="0"/>
              <a:t>Travel Billing Document (BTE) references a travel payment and bills for over payment. Can reference the following TCI (TDY travel Advance), TNE (Manual Travel Advance), or TNI (PCS Travel Advance).</a:t>
            </a:r>
          </a:p>
          <a:p>
            <a:pPr marL="0" indent="0" fontAlgn="base">
              <a:spcAft>
                <a:spcPct val="0"/>
              </a:spcAft>
              <a:buNone/>
              <a:defRPr/>
            </a:pPr>
            <a:r>
              <a:rPr lang="en-US" sz="2600" b="1" dirty="0"/>
              <a:t>BPI</a:t>
            </a:r>
          </a:p>
          <a:p>
            <a:pPr lvl="1" fontAlgn="base">
              <a:spcAft>
                <a:spcPct val="0"/>
              </a:spcAft>
              <a:defRPr/>
            </a:pPr>
            <a:r>
              <a:rPr lang="en-US" dirty="0"/>
              <a:t>Bill created with Payroll Interface (HR-PAS). Employees on leave without pay (LWOP) have a BPI created to cover the amount paid for Federal Employee Health Benefits (FEHB) during the pay period. When employee returns to work, a payroll collection (CPI) is created to pay outstanding receivables.</a:t>
            </a:r>
          </a:p>
          <a:p>
            <a:pPr lvl="1" fontAlgn="base">
              <a:spcAft>
                <a:spcPct val="0"/>
              </a:spcAft>
              <a:defRPr/>
            </a:pPr>
            <a:r>
              <a:rPr lang="en-US" dirty="0"/>
              <a:t>If employee leaves VA, BPI is converted from employee receivable type to Non-Federal receivable type (BME).</a:t>
            </a:r>
          </a:p>
          <a:p>
            <a:pPr lvl="1" fontAlgn="base">
              <a:spcAft>
                <a:spcPct val="0"/>
              </a:spcAft>
              <a:defRPr/>
            </a:pPr>
            <a:r>
              <a:rPr lang="en-US" dirty="0"/>
              <a:t>To cancel a BPI, make request through customer support portal.</a:t>
            </a:r>
          </a:p>
        </p:txBody>
      </p:sp>
      <p:sp>
        <p:nvSpPr>
          <p:cNvPr id="26630" name="Text Box 1031"/>
          <p:cNvSpPr txBox="1">
            <a:spLocks noChangeArrowheads="1"/>
          </p:cNvSpPr>
          <p:nvPr/>
        </p:nvSpPr>
        <p:spPr bwMode="auto">
          <a:xfrm>
            <a:off x="1981200" y="6430963"/>
            <a:ext cx="8229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2" name="Slide Number Placeholder 1"/>
          <p:cNvSpPr>
            <a:spLocks noGrp="1"/>
          </p:cNvSpPr>
          <p:nvPr>
            <p:ph type="sldNum" sz="quarter" idx="10"/>
          </p:nvPr>
        </p:nvSpPr>
        <p:spPr>
          <a:xfrm>
            <a:off x="9850904" y="6430963"/>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14</a:t>
            </a:fld>
            <a:endParaRPr lang="en-US" dirty="0">
              <a:solidFill>
                <a:srgbClr val="3BBEBD"/>
              </a:solidFill>
            </a:endParaRPr>
          </a:p>
        </p:txBody>
      </p:sp>
    </p:spTree>
    <p:extLst>
      <p:ext uri="{BB962C8B-B14F-4D97-AF65-F5344CB8AC3E}">
        <p14:creationId xmlns:p14="http://schemas.microsoft.com/office/powerpoint/2010/main" val="3368895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#2</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15</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6" y="2054027"/>
            <a:ext cx="6968971" cy="1384995"/>
          </a:xfrm>
          <a:prstGeom prst="rect">
            <a:avLst/>
          </a:prstGeom>
          <a:noFill/>
        </p:spPr>
        <p:txBody>
          <a:bodyPr wrap="square" rtlCol="0">
            <a:spAutoFit/>
          </a:bodyPr>
          <a:lstStyle/>
          <a:p>
            <a:r>
              <a:rPr lang="en-US" sz="2800" dirty="0"/>
              <a:t>Which document type is used to create manual billing documents in iFAMS?</a:t>
            </a:r>
          </a:p>
          <a:p>
            <a:r>
              <a:rPr lang="en-US" sz="2800" dirty="0">
                <a:solidFill>
                  <a:srgbClr val="081E3F"/>
                </a:solidFill>
                <a:latin typeface="Source Sans Pro" panose="020B0503030403020204" pitchFamily="34" charset="0"/>
                <a:ea typeface="Source Sans Pro" panose="020B0503030403020204" pitchFamily="34" charset="0"/>
              </a:rPr>
              <a:t> </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t>BMX</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BPI</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BME</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BNE</a:t>
            </a:r>
          </a:p>
        </p:txBody>
      </p:sp>
    </p:spTree>
    <p:extLst>
      <p:ext uri="{BB962C8B-B14F-4D97-AF65-F5344CB8AC3E}">
        <p14:creationId xmlns:p14="http://schemas.microsoft.com/office/powerpoint/2010/main" val="94446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#2 Answer</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16</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6" y="2054027"/>
            <a:ext cx="6968971" cy="1384995"/>
          </a:xfrm>
          <a:prstGeom prst="rect">
            <a:avLst/>
          </a:prstGeom>
          <a:noFill/>
        </p:spPr>
        <p:txBody>
          <a:bodyPr wrap="square" rtlCol="0">
            <a:spAutoFit/>
          </a:bodyPr>
          <a:lstStyle/>
          <a:p>
            <a:r>
              <a:rPr lang="en-US" sz="2800" dirty="0"/>
              <a:t>Which document type is used to create manual billing documents in iFAMS?</a:t>
            </a:r>
          </a:p>
          <a:p>
            <a:r>
              <a:rPr lang="en-US" sz="2800" dirty="0">
                <a:solidFill>
                  <a:srgbClr val="081E3F"/>
                </a:solidFill>
                <a:latin typeface="Source Sans Pro" panose="020B0503030403020204" pitchFamily="34" charset="0"/>
                <a:ea typeface="Source Sans Pro" panose="020B0503030403020204" pitchFamily="34" charset="0"/>
              </a:rPr>
              <a:t> </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t>BMX</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BPI</a:t>
            </a:r>
          </a:p>
          <a:p>
            <a:pPr marL="514350" indent="-514350">
              <a:buFont typeface="+mj-lt"/>
              <a:buAutoNum type="alphaLcPeriod"/>
            </a:pPr>
            <a:r>
              <a:rPr lang="en-US" sz="2800" dirty="0">
                <a:solidFill>
                  <a:srgbClr val="081E3F"/>
                </a:solidFill>
                <a:highlight>
                  <a:srgbClr val="00FF00"/>
                </a:highlight>
                <a:latin typeface="Source Sans Pro" panose="020B0503030403020204" pitchFamily="34" charset="0"/>
                <a:ea typeface="Source Sans Pro" panose="020B0503030403020204" pitchFamily="34" charset="0"/>
              </a:rPr>
              <a:t>BME</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BNE</a:t>
            </a:r>
          </a:p>
        </p:txBody>
      </p:sp>
    </p:spTree>
    <p:extLst>
      <p:ext uri="{BB962C8B-B14F-4D97-AF65-F5344CB8AC3E}">
        <p14:creationId xmlns:p14="http://schemas.microsoft.com/office/powerpoint/2010/main" val="408658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#3</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17</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54027"/>
            <a:ext cx="6968971" cy="954107"/>
          </a:xfrm>
          <a:prstGeom prst="rect">
            <a:avLst/>
          </a:prstGeom>
          <a:noFill/>
        </p:spPr>
        <p:txBody>
          <a:bodyPr wrap="square" rtlCol="0">
            <a:spAutoFit/>
          </a:bodyPr>
          <a:lstStyle/>
          <a:p>
            <a:pPr marL="0" indent="0">
              <a:buNone/>
            </a:pPr>
            <a:r>
              <a:rPr lang="en-US" sz="2800" dirty="0"/>
              <a:t>Which document type is automated for billing documents in iFAMS?</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BTE</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BPI</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BME</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BTT</a:t>
            </a:r>
          </a:p>
        </p:txBody>
      </p:sp>
    </p:spTree>
    <p:extLst>
      <p:ext uri="{BB962C8B-B14F-4D97-AF65-F5344CB8AC3E}">
        <p14:creationId xmlns:p14="http://schemas.microsoft.com/office/powerpoint/2010/main" val="309659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#3 Answer</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18</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54027"/>
            <a:ext cx="6968971" cy="954107"/>
          </a:xfrm>
          <a:prstGeom prst="rect">
            <a:avLst/>
          </a:prstGeom>
          <a:noFill/>
        </p:spPr>
        <p:txBody>
          <a:bodyPr wrap="square" rtlCol="0">
            <a:spAutoFit/>
          </a:bodyPr>
          <a:lstStyle/>
          <a:p>
            <a:pPr marL="0" indent="0">
              <a:buNone/>
            </a:pPr>
            <a:r>
              <a:rPr lang="en-US" sz="2800" dirty="0"/>
              <a:t>Which document type is automated for billing documents in iFAMS?</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BTE</a:t>
            </a:r>
          </a:p>
          <a:p>
            <a:pPr marL="514350" indent="-514350">
              <a:buFont typeface="+mj-lt"/>
              <a:buAutoNum type="alphaLcPeriod"/>
            </a:pPr>
            <a:r>
              <a:rPr lang="en-US" sz="2800" dirty="0">
                <a:solidFill>
                  <a:srgbClr val="081E3F"/>
                </a:solidFill>
                <a:highlight>
                  <a:srgbClr val="00FF00"/>
                </a:highlight>
                <a:latin typeface="Source Sans Pro" panose="020B0503030403020204" pitchFamily="34" charset="0"/>
                <a:ea typeface="Source Sans Pro" panose="020B0503030403020204" pitchFamily="34" charset="0"/>
              </a:rPr>
              <a:t>BPI</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BME</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None of the Above</a:t>
            </a:r>
          </a:p>
        </p:txBody>
      </p:sp>
    </p:spTree>
    <p:extLst>
      <p:ext uri="{BB962C8B-B14F-4D97-AF65-F5344CB8AC3E}">
        <p14:creationId xmlns:p14="http://schemas.microsoft.com/office/powerpoint/2010/main" val="48854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9783F-C138-F496-6299-86CBB48AE125}"/>
              </a:ext>
            </a:extLst>
          </p:cNvPr>
          <p:cNvSpPr>
            <a:spLocks noGrp="1"/>
          </p:cNvSpPr>
          <p:nvPr>
            <p:ph type="title"/>
          </p:nvPr>
        </p:nvSpPr>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Debt Management</a:t>
            </a:r>
          </a:p>
        </p:txBody>
      </p:sp>
      <p:sp>
        <p:nvSpPr>
          <p:cNvPr id="3" name="Content Placeholder 2">
            <a:extLst>
              <a:ext uri="{FF2B5EF4-FFF2-40B4-BE49-F238E27FC236}">
                <a16:creationId xmlns:a16="http://schemas.microsoft.com/office/drawing/2014/main" id="{7D940C95-4B40-9856-035A-1A4C38DB1CC7}"/>
              </a:ext>
            </a:extLst>
          </p:cNvPr>
          <p:cNvSpPr>
            <a:spLocks noGrp="1"/>
          </p:cNvSpPr>
          <p:nvPr>
            <p:ph idx="1"/>
          </p:nvPr>
        </p:nvSpPr>
        <p:spPr>
          <a:xfrm>
            <a:off x="504825" y="2188964"/>
            <a:ext cx="10848975" cy="3448827"/>
          </a:xfrm>
        </p:spPr>
        <p:txBody>
          <a:bodyPr>
            <a:normAutofit/>
          </a:bodyPr>
          <a:lstStyle/>
          <a:p>
            <a:pPr lvl="1">
              <a:lnSpc>
                <a:spcPct val="90000"/>
              </a:lnSpc>
              <a:buFont typeface="Arial" panose="020B0604020202020204" pitchFamily="34" charset="0"/>
              <a:buChar char="•"/>
              <a:defRPr/>
            </a:pPr>
            <a:r>
              <a:rPr lang="en-US" sz="2200" dirty="0">
                <a:solidFill>
                  <a:srgbClr val="000000"/>
                </a:solidFill>
              </a:rPr>
              <a:t>The VA is required to ensure each debtor is provided a demand letter, known as the NOI, explaining the required time for response or payment and notifying the debtor of the subsequent procedures if they believe the debt is in error, wish to request a waiver or compromise, or do not have the ability to repay all or part of the debt. </a:t>
            </a:r>
          </a:p>
          <a:p>
            <a:pPr lvl="1">
              <a:lnSpc>
                <a:spcPct val="90000"/>
              </a:lnSpc>
              <a:buFont typeface="Arial" panose="020B0604020202020204" pitchFamily="34" charset="0"/>
              <a:buChar char="•"/>
              <a:defRPr/>
            </a:pPr>
            <a:r>
              <a:rPr lang="en-US" sz="2200" dirty="0">
                <a:solidFill>
                  <a:srgbClr val="000000"/>
                </a:solidFill>
              </a:rPr>
              <a:t>A NOI Letter and dunning notice are automatically generated when a BD is established in iFAMS once proof of debt (POD) has been established. POD is required to be included in the NOI issued to the debtor. </a:t>
            </a:r>
          </a:p>
          <a:p>
            <a:pPr lvl="1">
              <a:lnSpc>
                <a:spcPct val="90000"/>
              </a:lnSpc>
              <a:buFont typeface="Arial" panose="020B0604020202020204" pitchFamily="34" charset="0"/>
              <a:buChar char="•"/>
              <a:defRPr/>
            </a:pPr>
            <a:r>
              <a:rPr lang="en-US" sz="2200" dirty="0">
                <a:solidFill>
                  <a:srgbClr val="000000"/>
                </a:solidFill>
              </a:rPr>
              <a:t>There are due process rights and procedures that may vary according to the type of debt.</a:t>
            </a:r>
          </a:p>
        </p:txBody>
      </p:sp>
      <p:sp>
        <p:nvSpPr>
          <p:cNvPr id="4" name="Slide Number Placeholder 3">
            <a:extLst>
              <a:ext uri="{FF2B5EF4-FFF2-40B4-BE49-F238E27FC236}">
                <a16:creationId xmlns:a16="http://schemas.microsoft.com/office/drawing/2014/main" id="{B97A43FC-873D-FE11-5233-B7259EBC440D}"/>
              </a:ext>
            </a:extLst>
          </p:cNvPr>
          <p:cNvSpPr>
            <a:spLocks noGrp="1"/>
          </p:cNvSpPr>
          <p:nvPr>
            <p:ph type="sldNum" sz="quarter" idx="10"/>
          </p:nvPr>
        </p:nvSpPr>
        <p:spPr>
          <a:xfrm>
            <a:off x="9913658" y="6427694"/>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19</a:t>
            </a:fld>
            <a:endParaRPr lang="en-US" dirty="0">
              <a:solidFill>
                <a:srgbClr val="3BBEBD"/>
              </a:solidFill>
            </a:endParaRPr>
          </a:p>
        </p:txBody>
      </p:sp>
    </p:spTree>
    <p:extLst>
      <p:ext uri="{BB962C8B-B14F-4D97-AF65-F5344CB8AC3E}">
        <p14:creationId xmlns:p14="http://schemas.microsoft.com/office/powerpoint/2010/main" val="92193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78B74-37BE-BB9C-6CF4-4CB205D61F35}"/>
              </a:ext>
            </a:extLst>
          </p:cNvPr>
          <p:cNvSpPr>
            <a:spLocks noGrp="1"/>
          </p:cNvSpPr>
          <p:nvPr>
            <p:ph type="title"/>
          </p:nvPr>
        </p:nvSpPr>
        <p:spPr/>
        <p:txBody>
          <a:bodyPr>
            <a:normAutofit/>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Receivable Collection and Application</a:t>
            </a:r>
          </a:p>
        </p:txBody>
      </p:sp>
      <p:sp>
        <p:nvSpPr>
          <p:cNvPr id="3" name="Content Placeholder 2">
            <a:extLst>
              <a:ext uri="{FF2B5EF4-FFF2-40B4-BE49-F238E27FC236}">
                <a16:creationId xmlns:a16="http://schemas.microsoft.com/office/drawing/2014/main" id="{5A17DCE2-81BD-9D17-B610-424624A930AA}"/>
              </a:ext>
            </a:extLst>
          </p:cNvPr>
          <p:cNvSpPr>
            <a:spLocks noGrp="1"/>
          </p:cNvSpPr>
          <p:nvPr>
            <p:ph idx="1"/>
          </p:nvPr>
        </p:nvSpPr>
        <p:spPr/>
        <p:txBody>
          <a:bodyPr/>
          <a:lstStyle/>
          <a:p>
            <a:r>
              <a:rPr lang="en-US" sz="2400" dirty="0"/>
              <a:t>Collections paid via Pay.gov, FedDebt, and Fedwire automatically interface and match to the corresponding BD in iFAMS. </a:t>
            </a:r>
          </a:p>
          <a:p>
            <a:r>
              <a:rPr lang="en-US" sz="2400" dirty="0"/>
              <a:t>Automated collections do not require manual invention if the match is successful in iFAMS. If a payment is unable to match to the corresponding BD or is rejected due to an error, iFAMS automatically creates a CMZ document and records the cash receipt to the appropriate suspense account. </a:t>
            </a:r>
          </a:p>
          <a:p>
            <a:r>
              <a:rPr lang="en-US" sz="2400" dirty="0"/>
              <a:t>The CMZ document needs to be reviewed and reclassified in iFAMS.</a:t>
            </a:r>
          </a:p>
        </p:txBody>
      </p:sp>
      <p:sp>
        <p:nvSpPr>
          <p:cNvPr id="4" name="Slide Number Placeholder 3">
            <a:extLst>
              <a:ext uri="{FF2B5EF4-FFF2-40B4-BE49-F238E27FC236}">
                <a16:creationId xmlns:a16="http://schemas.microsoft.com/office/drawing/2014/main" id="{258A2BAD-97FA-1BFE-A9EF-DA4EB78718D9}"/>
              </a:ext>
            </a:extLst>
          </p:cNvPr>
          <p:cNvSpPr>
            <a:spLocks noGrp="1"/>
          </p:cNvSpPr>
          <p:nvPr>
            <p:ph type="sldNum" sz="quarter" idx="10"/>
          </p:nvPr>
        </p:nvSpPr>
        <p:spPr>
          <a:xfrm>
            <a:off x="9976410" y="6418729"/>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20</a:t>
            </a:fld>
            <a:endParaRPr lang="en-US" dirty="0">
              <a:solidFill>
                <a:srgbClr val="3BBEBD"/>
              </a:solidFill>
            </a:endParaRPr>
          </a:p>
        </p:txBody>
      </p:sp>
    </p:spTree>
    <p:extLst>
      <p:ext uri="{BB962C8B-B14F-4D97-AF65-F5344CB8AC3E}">
        <p14:creationId xmlns:p14="http://schemas.microsoft.com/office/powerpoint/2010/main" val="2205572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4D68-11ED-9478-73EB-C13A0A85E7AA}"/>
              </a:ext>
            </a:extLst>
          </p:cNvPr>
          <p:cNvSpPr>
            <a:spLocks noGrp="1"/>
          </p:cNvSpPr>
          <p:nvPr>
            <p:ph type="title"/>
          </p:nvPr>
        </p:nvSpPr>
        <p:spPr/>
        <p:txBody>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Delinquent Debt Collection</a:t>
            </a:r>
          </a:p>
        </p:txBody>
      </p:sp>
      <p:sp>
        <p:nvSpPr>
          <p:cNvPr id="3" name="Content Placeholder 2">
            <a:extLst>
              <a:ext uri="{FF2B5EF4-FFF2-40B4-BE49-F238E27FC236}">
                <a16:creationId xmlns:a16="http://schemas.microsoft.com/office/drawing/2014/main" id="{F1400A00-F707-A86D-603D-9F99C012C3FF}"/>
              </a:ext>
            </a:extLst>
          </p:cNvPr>
          <p:cNvSpPr>
            <a:spLocks noGrp="1"/>
          </p:cNvSpPr>
          <p:nvPr>
            <p:ph idx="1"/>
          </p:nvPr>
        </p:nvSpPr>
        <p:spPr>
          <a:xfrm>
            <a:off x="673100" y="2054026"/>
            <a:ext cx="10631394" cy="3288939"/>
          </a:xfrm>
        </p:spPr>
        <p:txBody>
          <a:bodyPr/>
          <a:lstStyle/>
          <a:p>
            <a:pPr lvl="1">
              <a:buFont typeface="Arial" panose="020B0604020202020204" pitchFamily="34" charset="0"/>
              <a:buChar char="•"/>
              <a:defRPr/>
            </a:pPr>
            <a:r>
              <a:rPr lang="en-US" sz="1800" dirty="0"/>
              <a:t>Debts become delinquent 30 days after the debtor is mailed a NOI and has not made a payment (either partial or in full); requested dispute, waiver, or compromise, or has defaulted on an agreed-upon payment plan. </a:t>
            </a:r>
          </a:p>
          <a:p>
            <a:pPr lvl="1">
              <a:buFont typeface="Arial" panose="020B0604020202020204" pitchFamily="34" charset="0"/>
              <a:buChar char="•"/>
              <a:defRPr/>
            </a:pPr>
            <a:r>
              <a:rPr lang="en-US" sz="1800" dirty="0"/>
              <a:t>Interest, penalty, and administrative charges (IPA) are assessed on delinquent debts. IPA assessments are automatically applied to delinquent debts in iFAMS monthly. IPA assessments are determined systematically for all BDs (regardless if the BD was system generated via an interface or manually established) based on the receivable type and the applicable Accounts Receivable Options (AROP) for each receivable type and doc type in iFAMS.</a:t>
            </a:r>
          </a:p>
          <a:p>
            <a:pPr lvl="1">
              <a:buFont typeface="Arial" panose="020B0604020202020204" pitchFamily="34" charset="0"/>
              <a:buChar char="•"/>
              <a:defRPr/>
            </a:pPr>
            <a:r>
              <a:rPr lang="en-US" sz="1800" dirty="0"/>
              <a:t>Interest is assessed on the first day of delinquency and is effective retroactive to the bill date. The interest rate applied automatically by iFAMS to the debt is the Treasury’s Current Value of Funds Rate. Penalties are assessed 120 days after the bill date (90 days delinquent) and accrue back to when the debt first became delinquent. </a:t>
            </a:r>
          </a:p>
          <a:p>
            <a:pPr marL="0" indent="0">
              <a:buNone/>
            </a:pPr>
            <a:endParaRPr lang="en-US" dirty="0"/>
          </a:p>
        </p:txBody>
      </p:sp>
      <p:sp>
        <p:nvSpPr>
          <p:cNvPr id="4" name="Slide Number Placeholder 3">
            <a:extLst>
              <a:ext uri="{FF2B5EF4-FFF2-40B4-BE49-F238E27FC236}">
                <a16:creationId xmlns:a16="http://schemas.microsoft.com/office/drawing/2014/main" id="{BD6326EA-C6CF-8270-C6F0-F0A2AA7DA87E}"/>
              </a:ext>
            </a:extLst>
          </p:cNvPr>
          <p:cNvSpPr>
            <a:spLocks noGrp="1"/>
          </p:cNvSpPr>
          <p:nvPr>
            <p:ph type="sldNum" sz="quarter" idx="10"/>
          </p:nvPr>
        </p:nvSpPr>
        <p:spPr>
          <a:xfrm>
            <a:off x="9850905" y="6355977"/>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21</a:t>
            </a:fld>
            <a:endParaRPr lang="en-US" dirty="0">
              <a:solidFill>
                <a:srgbClr val="3BBEBD"/>
              </a:solidFill>
            </a:endParaRPr>
          </a:p>
        </p:txBody>
      </p:sp>
    </p:spTree>
    <p:extLst>
      <p:ext uri="{BB962C8B-B14F-4D97-AF65-F5344CB8AC3E}">
        <p14:creationId xmlns:p14="http://schemas.microsoft.com/office/powerpoint/2010/main" val="2842885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4D68-11ED-9478-73EB-C13A0A85E7AA}"/>
              </a:ext>
            </a:extLst>
          </p:cNvPr>
          <p:cNvSpPr>
            <a:spLocks noGrp="1"/>
          </p:cNvSpPr>
          <p:nvPr>
            <p:ph type="title"/>
          </p:nvPr>
        </p:nvSpPr>
        <p:spPr/>
        <p:txBody>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Delinquent Debt Collection</a:t>
            </a:r>
          </a:p>
        </p:txBody>
      </p:sp>
      <p:sp>
        <p:nvSpPr>
          <p:cNvPr id="3" name="Content Placeholder 2">
            <a:extLst>
              <a:ext uri="{FF2B5EF4-FFF2-40B4-BE49-F238E27FC236}">
                <a16:creationId xmlns:a16="http://schemas.microsoft.com/office/drawing/2014/main" id="{F1400A00-F707-A86D-603D-9F99C012C3FF}"/>
              </a:ext>
            </a:extLst>
          </p:cNvPr>
          <p:cNvSpPr>
            <a:spLocks noGrp="1"/>
          </p:cNvSpPr>
          <p:nvPr>
            <p:ph idx="1"/>
          </p:nvPr>
        </p:nvSpPr>
        <p:spPr>
          <a:xfrm>
            <a:off x="622300" y="2222500"/>
            <a:ext cx="9588500" cy="3903664"/>
          </a:xfrm>
        </p:spPr>
        <p:txBody>
          <a:bodyPr/>
          <a:lstStyle/>
          <a:p>
            <a:pPr lvl="1">
              <a:buFont typeface="Arial" panose="020B0604020202020204" pitchFamily="34" charset="0"/>
              <a:buChar char="•"/>
              <a:defRPr/>
            </a:pPr>
            <a:r>
              <a:rPr lang="en-US" sz="2000" dirty="0"/>
              <a:t>DMC coordinates updates to the fees assessed with the VA’s Office of Financial Policy. Fee updates are made periodically and automatically in iFAMS by the FSC and/or System Administrators.</a:t>
            </a:r>
          </a:p>
          <a:p>
            <a:pPr lvl="1">
              <a:buFont typeface="Arial" panose="020B0604020202020204" pitchFamily="34" charset="0"/>
              <a:buChar char="•"/>
              <a:defRPr/>
            </a:pPr>
            <a:r>
              <a:rPr lang="en-US" sz="2000" dirty="0"/>
              <a:t>Dunning notices are generated automatically in iFAMS and attached as PDF documents to the BD. </a:t>
            </a:r>
          </a:p>
          <a:p>
            <a:pPr lvl="1">
              <a:buFont typeface="Arial" panose="020B0604020202020204" pitchFamily="34" charset="0"/>
              <a:buChar char="•"/>
              <a:defRPr/>
            </a:pPr>
            <a:r>
              <a:rPr lang="en-US" sz="2000" dirty="0"/>
              <a:t>DMC is responsible for sending the dunning notices to all debtors.</a:t>
            </a:r>
          </a:p>
          <a:p>
            <a:pPr marL="0" indent="0">
              <a:buNone/>
            </a:pPr>
            <a:endParaRPr lang="en-US" dirty="0"/>
          </a:p>
        </p:txBody>
      </p:sp>
      <p:sp>
        <p:nvSpPr>
          <p:cNvPr id="4" name="Slide Number Placeholder 3">
            <a:extLst>
              <a:ext uri="{FF2B5EF4-FFF2-40B4-BE49-F238E27FC236}">
                <a16:creationId xmlns:a16="http://schemas.microsoft.com/office/drawing/2014/main" id="{BD6326EA-C6CF-8270-C6F0-F0A2AA7DA87E}"/>
              </a:ext>
            </a:extLst>
          </p:cNvPr>
          <p:cNvSpPr>
            <a:spLocks noGrp="1"/>
          </p:cNvSpPr>
          <p:nvPr>
            <p:ph type="sldNum" sz="quarter" idx="10"/>
          </p:nvPr>
        </p:nvSpPr>
        <p:spPr>
          <a:xfrm>
            <a:off x="9940552" y="6418729"/>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22</a:t>
            </a:fld>
            <a:endParaRPr lang="en-US" dirty="0">
              <a:solidFill>
                <a:srgbClr val="3BBEBD"/>
              </a:solidFill>
            </a:endParaRPr>
          </a:p>
        </p:txBody>
      </p:sp>
    </p:spTree>
    <p:extLst>
      <p:ext uri="{BB962C8B-B14F-4D97-AF65-F5344CB8AC3E}">
        <p14:creationId xmlns:p14="http://schemas.microsoft.com/office/powerpoint/2010/main" val="1720219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E684-D2BF-ED12-CC78-50551D07F75D}"/>
              </a:ext>
            </a:extLst>
          </p:cNvPr>
          <p:cNvSpPr>
            <a:spLocks noGrp="1"/>
          </p:cNvSpPr>
          <p:nvPr>
            <p:ph type="title"/>
          </p:nvPr>
        </p:nvSpPr>
        <p:spPr/>
        <p:txBody>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Delinquent Debt Collection Process</a:t>
            </a:r>
          </a:p>
        </p:txBody>
      </p:sp>
      <p:sp>
        <p:nvSpPr>
          <p:cNvPr id="4" name="Slide Number Placeholder 3">
            <a:extLst>
              <a:ext uri="{FF2B5EF4-FFF2-40B4-BE49-F238E27FC236}">
                <a16:creationId xmlns:a16="http://schemas.microsoft.com/office/drawing/2014/main" id="{90AC7DE5-14B2-E136-305B-3C37FCF336C8}"/>
              </a:ext>
            </a:extLst>
          </p:cNvPr>
          <p:cNvSpPr>
            <a:spLocks noGrp="1"/>
          </p:cNvSpPr>
          <p:nvPr>
            <p:ph type="sldNum" sz="quarter" idx="4"/>
          </p:nvPr>
        </p:nvSpPr>
        <p:spPr/>
        <p:txBody>
          <a:bodyPr/>
          <a:lstStyle/>
          <a:p>
            <a:fld id="{9B4F16D5-5844-413A-8969-1D1C4BE71824}" type="slidenum">
              <a:rPr lang="en-US" smtClean="0"/>
              <a:pPr/>
              <a:t>23</a:t>
            </a:fld>
            <a:endParaRPr lang="en-US"/>
          </a:p>
        </p:txBody>
      </p:sp>
      <p:pic>
        <p:nvPicPr>
          <p:cNvPr id="10" name="Content Placeholder 9">
            <a:extLst>
              <a:ext uri="{FF2B5EF4-FFF2-40B4-BE49-F238E27FC236}">
                <a16:creationId xmlns:a16="http://schemas.microsoft.com/office/drawing/2014/main" id="{EF237855-3727-9CBB-1BE6-CF60A886F946}"/>
              </a:ext>
            </a:extLst>
          </p:cNvPr>
          <p:cNvPicPr>
            <a:picLocks noGrp="1" noChangeAspect="1"/>
          </p:cNvPicPr>
          <p:nvPr>
            <p:ph idx="1"/>
          </p:nvPr>
        </p:nvPicPr>
        <p:blipFill>
          <a:blip r:embed="rId2"/>
          <a:stretch>
            <a:fillRect/>
          </a:stretch>
        </p:blipFill>
        <p:spPr>
          <a:xfrm>
            <a:off x="593115" y="1842247"/>
            <a:ext cx="11005769" cy="3971925"/>
          </a:xfrm>
          <a:prstGeom prst="rect">
            <a:avLst/>
          </a:prstGeom>
        </p:spPr>
      </p:pic>
    </p:spTree>
    <p:extLst>
      <p:ext uri="{BB962C8B-B14F-4D97-AF65-F5344CB8AC3E}">
        <p14:creationId xmlns:p14="http://schemas.microsoft.com/office/powerpoint/2010/main" val="3925174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6CB5-256B-E9DE-C7E3-989F6DCB451B}"/>
              </a:ext>
            </a:extLst>
          </p:cNvPr>
          <p:cNvSpPr>
            <a:spLocks noGrp="1"/>
          </p:cNvSpPr>
          <p:nvPr>
            <p:ph type="title"/>
          </p:nvPr>
        </p:nvSpPr>
        <p:spPr/>
        <p:txBody>
          <a:bodyPr>
            <a:normAutofit fontScale="90000"/>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Delinquent Debt Collection Process Steps</a:t>
            </a:r>
          </a:p>
        </p:txBody>
      </p:sp>
      <p:pic>
        <p:nvPicPr>
          <p:cNvPr id="5" name="Content Placeholder 4">
            <a:extLst>
              <a:ext uri="{FF2B5EF4-FFF2-40B4-BE49-F238E27FC236}">
                <a16:creationId xmlns:a16="http://schemas.microsoft.com/office/drawing/2014/main" id="{C067441B-40B7-D847-A56A-2D7E44D8F611}"/>
              </a:ext>
            </a:extLst>
          </p:cNvPr>
          <p:cNvPicPr>
            <a:picLocks noGrp="1" noChangeAspect="1"/>
          </p:cNvPicPr>
          <p:nvPr>
            <p:ph idx="1"/>
          </p:nvPr>
        </p:nvPicPr>
        <p:blipFill>
          <a:blip r:embed="rId2"/>
          <a:stretch>
            <a:fillRect/>
          </a:stretch>
        </p:blipFill>
        <p:spPr>
          <a:xfrm>
            <a:off x="1314450" y="1952624"/>
            <a:ext cx="9563100" cy="3819525"/>
          </a:xfrm>
          <a:prstGeom prst="rect">
            <a:avLst/>
          </a:prstGeom>
        </p:spPr>
      </p:pic>
      <p:sp>
        <p:nvSpPr>
          <p:cNvPr id="4" name="Slide Number Placeholder 3">
            <a:extLst>
              <a:ext uri="{FF2B5EF4-FFF2-40B4-BE49-F238E27FC236}">
                <a16:creationId xmlns:a16="http://schemas.microsoft.com/office/drawing/2014/main" id="{CD180EA1-0FE0-27F0-BC02-8F3F02F4BE05}"/>
              </a:ext>
            </a:extLst>
          </p:cNvPr>
          <p:cNvSpPr>
            <a:spLocks noGrp="1"/>
          </p:cNvSpPr>
          <p:nvPr>
            <p:ph type="sldNum" sz="quarter" idx="4"/>
          </p:nvPr>
        </p:nvSpPr>
        <p:spPr/>
        <p:txBody>
          <a:bodyPr/>
          <a:lstStyle/>
          <a:p>
            <a:fld id="{9B4F16D5-5844-413A-8969-1D1C4BE71824}" type="slidenum">
              <a:rPr lang="en-US" smtClean="0"/>
              <a:pPr/>
              <a:t>24</a:t>
            </a:fld>
            <a:endParaRPr lang="en-US"/>
          </a:p>
        </p:txBody>
      </p:sp>
    </p:spTree>
    <p:extLst>
      <p:ext uri="{BB962C8B-B14F-4D97-AF65-F5344CB8AC3E}">
        <p14:creationId xmlns:p14="http://schemas.microsoft.com/office/powerpoint/2010/main" val="443348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6CB5-256B-E9DE-C7E3-989F6DCB451B}"/>
              </a:ext>
            </a:extLst>
          </p:cNvPr>
          <p:cNvSpPr>
            <a:spLocks noGrp="1"/>
          </p:cNvSpPr>
          <p:nvPr>
            <p:ph type="title"/>
          </p:nvPr>
        </p:nvSpPr>
        <p:spPr/>
        <p:txBody>
          <a:bodyPr>
            <a:normAutofit fontScale="90000"/>
          </a:bodyPr>
          <a:lstStyle/>
          <a:p>
            <a:pPr>
              <a:buClr>
                <a:schemeClr val="tx1"/>
              </a:buClr>
              <a:defRPr/>
            </a:pPr>
            <a:r>
              <a:rPr lang="en-US" sz="4800" dirty="0">
                <a:latin typeface="Source Sans Pro" panose="020B0503030403020204" pitchFamily="34" charset="0"/>
                <a:ea typeface="Source Sans Pro" panose="020B0503030403020204" pitchFamily="34" charset="0"/>
                <a:cs typeface="Calibri"/>
              </a:rPr>
              <a:t>Delinquent Debt Collection Process Steps</a:t>
            </a:r>
          </a:p>
        </p:txBody>
      </p:sp>
      <p:sp>
        <p:nvSpPr>
          <p:cNvPr id="4" name="Slide Number Placeholder 3">
            <a:extLst>
              <a:ext uri="{FF2B5EF4-FFF2-40B4-BE49-F238E27FC236}">
                <a16:creationId xmlns:a16="http://schemas.microsoft.com/office/drawing/2014/main" id="{CD180EA1-0FE0-27F0-BC02-8F3F02F4BE05}"/>
              </a:ext>
            </a:extLst>
          </p:cNvPr>
          <p:cNvSpPr>
            <a:spLocks noGrp="1"/>
          </p:cNvSpPr>
          <p:nvPr>
            <p:ph type="sldNum" sz="quarter" idx="4"/>
          </p:nvPr>
        </p:nvSpPr>
        <p:spPr/>
        <p:txBody>
          <a:bodyPr/>
          <a:lstStyle/>
          <a:p>
            <a:fld id="{9B4F16D5-5844-413A-8969-1D1C4BE71824}" type="slidenum">
              <a:rPr lang="en-US" smtClean="0"/>
              <a:pPr/>
              <a:t>25</a:t>
            </a:fld>
            <a:endParaRPr lang="en-US"/>
          </a:p>
        </p:txBody>
      </p:sp>
      <p:pic>
        <p:nvPicPr>
          <p:cNvPr id="7" name="Content Placeholder 6">
            <a:extLst>
              <a:ext uri="{FF2B5EF4-FFF2-40B4-BE49-F238E27FC236}">
                <a16:creationId xmlns:a16="http://schemas.microsoft.com/office/drawing/2014/main" id="{A2AD62CE-72DE-8571-5FC2-30D1F6BA5B1F}"/>
              </a:ext>
            </a:extLst>
          </p:cNvPr>
          <p:cNvPicPr>
            <a:picLocks noGrp="1" noChangeAspect="1"/>
          </p:cNvPicPr>
          <p:nvPr>
            <p:ph idx="1"/>
          </p:nvPr>
        </p:nvPicPr>
        <p:blipFill>
          <a:blip r:embed="rId2"/>
          <a:stretch>
            <a:fillRect/>
          </a:stretch>
        </p:blipFill>
        <p:spPr>
          <a:xfrm>
            <a:off x="1368142" y="2095141"/>
            <a:ext cx="9455716" cy="2731245"/>
          </a:xfrm>
          <a:prstGeom prst="rect">
            <a:avLst/>
          </a:prstGeom>
        </p:spPr>
      </p:pic>
      <p:sp>
        <p:nvSpPr>
          <p:cNvPr id="8" name="TextBox 7">
            <a:extLst>
              <a:ext uri="{FF2B5EF4-FFF2-40B4-BE49-F238E27FC236}">
                <a16:creationId xmlns:a16="http://schemas.microsoft.com/office/drawing/2014/main" id="{90F74A2A-CDA5-D7BE-A9AB-CC408DBD492A}"/>
              </a:ext>
            </a:extLst>
          </p:cNvPr>
          <p:cNvSpPr txBox="1"/>
          <p:nvPr/>
        </p:nvSpPr>
        <p:spPr>
          <a:xfrm>
            <a:off x="1158592" y="5221306"/>
            <a:ext cx="8277508" cy="276999"/>
          </a:xfrm>
          <a:prstGeom prst="rect">
            <a:avLst/>
          </a:prstGeom>
          <a:noFill/>
        </p:spPr>
        <p:txBody>
          <a:bodyPr wrap="square">
            <a:spAutoFit/>
          </a:bodyPr>
          <a:lstStyle/>
          <a:p>
            <a:r>
              <a:rPr lang="en-US" sz="1200" dirty="0">
                <a:solidFill>
                  <a:srgbClr val="0000CC"/>
                </a:solidFill>
                <a:hlinkClick r:id="rId3">
                  <a:extLst>
                    <a:ext uri="{A12FA001-AC4F-418D-AE19-62706E023703}">
                      <ahyp:hlinkClr xmlns:ahyp="http://schemas.microsoft.com/office/drawing/2018/hyperlinkcolor" val="tx"/>
                    </a:ext>
                  </a:extLst>
                </a:hlinkClick>
              </a:rPr>
              <a:t>VBA Office of Financial Management Intranet - VBA_B2C_SOP.pdf - Normal (sharepoint.com)</a:t>
            </a:r>
            <a:endParaRPr lang="en-US" sz="1200" dirty="0">
              <a:solidFill>
                <a:srgbClr val="0000CC"/>
              </a:solidFill>
            </a:endParaRPr>
          </a:p>
        </p:txBody>
      </p:sp>
    </p:spTree>
    <p:extLst>
      <p:ext uri="{BB962C8B-B14F-4D97-AF65-F5344CB8AC3E}">
        <p14:creationId xmlns:p14="http://schemas.microsoft.com/office/powerpoint/2010/main" val="686144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#4</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26</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42586"/>
            <a:ext cx="6968971" cy="1323439"/>
          </a:xfrm>
          <a:prstGeom prst="rect">
            <a:avLst/>
          </a:prstGeom>
          <a:noFill/>
        </p:spPr>
        <p:txBody>
          <a:bodyPr wrap="square" rtlCol="0">
            <a:spAutoFit/>
          </a:bodyPr>
          <a:lstStyle/>
          <a:p>
            <a:pPr marL="0" indent="0">
              <a:buNone/>
            </a:pPr>
            <a:r>
              <a:rPr lang="en-US" sz="2000" dirty="0">
                <a:latin typeface="Source Sans Pro" panose="020B0503030403020204" pitchFamily="34" charset="0"/>
                <a:ea typeface="Source Sans Pro" panose="020B0503030403020204" pitchFamily="34" charset="0"/>
              </a:rPr>
              <a:t>How many days do debts become delinquent after the debtor is mailed a NOI and has not made a payment (either partial or in full); requested dispute, waiver, or compromise, or has defaulted on an agreed-upon payment plan?</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4" y="3686747"/>
            <a:ext cx="6968971" cy="1815882"/>
          </a:xfrm>
          <a:prstGeom prst="rect">
            <a:avLst/>
          </a:prstGeom>
          <a:noFill/>
        </p:spPr>
        <p:txBody>
          <a:bodyPr wrap="square" rtlCol="0">
            <a:spAutoFit/>
          </a:bodyPr>
          <a:lstStyle/>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31 days</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45 days</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60 days</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30 days</a:t>
            </a:r>
          </a:p>
        </p:txBody>
      </p:sp>
    </p:spTree>
    <p:extLst>
      <p:ext uri="{BB962C8B-B14F-4D97-AF65-F5344CB8AC3E}">
        <p14:creationId xmlns:p14="http://schemas.microsoft.com/office/powerpoint/2010/main" val="330337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#4 Answer</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27</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42586"/>
            <a:ext cx="6968971" cy="1323439"/>
          </a:xfrm>
          <a:prstGeom prst="rect">
            <a:avLst/>
          </a:prstGeom>
          <a:noFill/>
        </p:spPr>
        <p:txBody>
          <a:bodyPr wrap="square" rtlCol="0">
            <a:spAutoFit/>
          </a:bodyPr>
          <a:lstStyle/>
          <a:p>
            <a:pPr marL="0" indent="0">
              <a:buNone/>
            </a:pPr>
            <a:r>
              <a:rPr lang="en-US" sz="2000" dirty="0"/>
              <a:t>How many days do debts become delinquent after the debtor is mailed a NOI and has not made a payment (either partial or in full); requested dispute, waiver, or compromise, or has defaulted on an agreed-upon payment plan?</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4" y="3686747"/>
            <a:ext cx="6968971" cy="1815882"/>
          </a:xfrm>
          <a:prstGeom prst="rect">
            <a:avLst/>
          </a:prstGeom>
          <a:noFill/>
        </p:spPr>
        <p:txBody>
          <a:bodyPr wrap="square" rtlCol="0">
            <a:spAutoFit/>
          </a:bodyPr>
          <a:lstStyle/>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31 days</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45 days</a:t>
            </a:r>
          </a:p>
          <a:p>
            <a:pPr marL="514350" indent="-514350">
              <a:buFont typeface="+mj-lt"/>
              <a:buAutoNum type="alphaLcPeriod"/>
            </a:pPr>
            <a:r>
              <a:rPr lang="en-US" sz="2800" dirty="0">
                <a:solidFill>
                  <a:srgbClr val="081E3F"/>
                </a:solidFill>
                <a:latin typeface="Source Sans Pro" panose="020B0503030403020204" pitchFamily="34" charset="0"/>
                <a:ea typeface="Source Sans Pro" panose="020B0503030403020204" pitchFamily="34" charset="0"/>
              </a:rPr>
              <a:t>60 days</a:t>
            </a:r>
          </a:p>
          <a:p>
            <a:pPr marL="514350" indent="-514350">
              <a:buFont typeface="+mj-lt"/>
              <a:buAutoNum type="alphaLcPeriod"/>
            </a:pPr>
            <a:r>
              <a:rPr lang="en-US" sz="2800" dirty="0">
                <a:solidFill>
                  <a:srgbClr val="081E3F"/>
                </a:solidFill>
                <a:highlight>
                  <a:srgbClr val="00FF00"/>
                </a:highlight>
                <a:latin typeface="Source Sans Pro" panose="020B0503030403020204" pitchFamily="34" charset="0"/>
                <a:ea typeface="Source Sans Pro" panose="020B0503030403020204" pitchFamily="34" charset="0"/>
              </a:rPr>
              <a:t>30 days</a:t>
            </a:r>
          </a:p>
        </p:txBody>
      </p:sp>
    </p:spTree>
    <p:extLst>
      <p:ext uri="{BB962C8B-B14F-4D97-AF65-F5344CB8AC3E}">
        <p14:creationId xmlns:p14="http://schemas.microsoft.com/office/powerpoint/2010/main" val="278777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33035-0406-4DF4-9B8B-4CA4AB8102E9}"/>
              </a:ext>
            </a:extLst>
          </p:cNvPr>
          <p:cNvSpPr>
            <a:spLocks noGrp="1"/>
          </p:cNvSpPr>
          <p:nvPr>
            <p:ph type="title"/>
          </p:nvPr>
        </p:nvSpPr>
        <p:spPr>
          <a:xfrm>
            <a:off x="1104900" y="975945"/>
            <a:ext cx="8229600" cy="684580"/>
          </a:xfrm>
        </p:spPr>
        <p:txBody>
          <a:bodyPr/>
          <a:lstStyle/>
          <a:p>
            <a:r>
              <a:rPr lang="en-US" sz="4000" b="1" dirty="0"/>
              <a:t> </a:t>
            </a:r>
            <a:r>
              <a:rPr lang="en-US" sz="4300" dirty="0">
                <a:latin typeface="Source Sans Pro" panose="020B0503030403020204" pitchFamily="34" charset="0"/>
                <a:ea typeface="Source Sans Pro" panose="020B0503030403020204" pitchFamily="34" charset="0"/>
                <a:cs typeface="Calibri"/>
              </a:rPr>
              <a:t>Debt Waiver Process</a:t>
            </a:r>
          </a:p>
        </p:txBody>
      </p:sp>
      <p:sp>
        <p:nvSpPr>
          <p:cNvPr id="3" name="Content Placeholder 2">
            <a:extLst>
              <a:ext uri="{FF2B5EF4-FFF2-40B4-BE49-F238E27FC236}">
                <a16:creationId xmlns:a16="http://schemas.microsoft.com/office/drawing/2014/main" id="{EA1516A3-1E73-4313-84C4-1E3F052C9CAE}"/>
              </a:ext>
            </a:extLst>
          </p:cNvPr>
          <p:cNvSpPr>
            <a:spLocks noGrp="1"/>
          </p:cNvSpPr>
          <p:nvPr>
            <p:ph idx="1"/>
          </p:nvPr>
        </p:nvSpPr>
        <p:spPr>
          <a:xfrm>
            <a:off x="850900" y="2146300"/>
            <a:ext cx="9359901" cy="5105400"/>
          </a:xfrm>
        </p:spPr>
        <p:txBody>
          <a:bodyPr/>
          <a:lstStyle/>
          <a:p>
            <a:r>
              <a:rPr lang="en-US" sz="2600" dirty="0"/>
              <a:t>The Committee on Waivers and Compromises (COWC) considers debts for waivers. </a:t>
            </a:r>
          </a:p>
          <a:p>
            <a:r>
              <a:rPr lang="en-US" sz="2600" dirty="0"/>
              <a:t>If waiver is denied d</a:t>
            </a:r>
            <a:r>
              <a:rPr lang="en-US" sz="2400" dirty="0"/>
              <a:t>ebt collection resumes per due process requirements.</a:t>
            </a:r>
          </a:p>
          <a:p>
            <a:pPr marL="0" indent="0">
              <a:buNone/>
            </a:pPr>
            <a:endParaRPr lang="en-US" sz="2200" dirty="0"/>
          </a:p>
          <a:p>
            <a:pPr marL="0" indent="0">
              <a:buNone/>
            </a:pPr>
            <a:endParaRPr lang="en-US" sz="1800" dirty="0"/>
          </a:p>
          <a:p>
            <a:endParaRPr lang="en-US" sz="1800" dirty="0"/>
          </a:p>
        </p:txBody>
      </p:sp>
      <p:sp>
        <p:nvSpPr>
          <p:cNvPr id="4" name="Slide Number Placeholder 3">
            <a:extLst>
              <a:ext uri="{FF2B5EF4-FFF2-40B4-BE49-F238E27FC236}">
                <a16:creationId xmlns:a16="http://schemas.microsoft.com/office/drawing/2014/main" id="{B5D630F8-2329-4B83-9FCB-9896A0AD2EBF}"/>
              </a:ext>
            </a:extLst>
          </p:cNvPr>
          <p:cNvSpPr>
            <a:spLocks noGrp="1"/>
          </p:cNvSpPr>
          <p:nvPr>
            <p:ph type="sldNum" sz="quarter" idx="10"/>
          </p:nvPr>
        </p:nvSpPr>
        <p:spPr>
          <a:xfrm>
            <a:off x="9886763" y="6391836"/>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28</a:t>
            </a:fld>
            <a:endParaRPr lang="en-US" dirty="0">
              <a:solidFill>
                <a:srgbClr val="3BBEBD"/>
              </a:solidFill>
            </a:endParaRPr>
          </a:p>
        </p:txBody>
      </p:sp>
    </p:spTree>
    <p:extLst>
      <p:ext uri="{BB962C8B-B14F-4D97-AF65-F5344CB8AC3E}">
        <p14:creationId xmlns:p14="http://schemas.microsoft.com/office/powerpoint/2010/main" val="4105616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AC78E-7FF7-2D06-2608-C13D9D98C324}"/>
              </a:ext>
            </a:extLst>
          </p:cNvPr>
          <p:cNvSpPr>
            <a:spLocks noGrp="1"/>
          </p:cNvSpPr>
          <p:nvPr>
            <p:ph type="title"/>
          </p:nvPr>
        </p:nvSpPr>
        <p:spPr/>
        <p:txBody>
          <a:bodyPr>
            <a:normAutofit/>
          </a:bodyPr>
          <a:lstStyle/>
          <a:p>
            <a:r>
              <a:rPr lang="en-US" sz="4300" dirty="0">
                <a:latin typeface="Source Sans Pro" panose="020B0503030403020204" pitchFamily="34" charset="0"/>
                <a:ea typeface="Source Sans Pro" panose="020B0503030403020204" pitchFamily="34" charset="0"/>
                <a:cs typeface="Calibri"/>
              </a:rPr>
              <a:t>Debt Write-Off</a:t>
            </a:r>
          </a:p>
        </p:txBody>
      </p:sp>
      <p:sp>
        <p:nvSpPr>
          <p:cNvPr id="3" name="Content Placeholder 2">
            <a:extLst>
              <a:ext uri="{FF2B5EF4-FFF2-40B4-BE49-F238E27FC236}">
                <a16:creationId xmlns:a16="http://schemas.microsoft.com/office/drawing/2014/main" id="{0AB1B151-0F9D-B162-BF3C-4CFAA13DA324}"/>
              </a:ext>
            </a:extLst>
          </p:cNvPr>
          <p:cNvSpPr>
            <a:spLocks noGrp="1"/>
          </p:cNvSpPr>
          <p:nvPr>
            <p:ph idx="1"/>
          </p:nvPr>
        </p:nvSpPr>
        <p:spPr/>
        <p:txBody>
          <a:bodyPr/>
          <a:lstStyle/>
          <a:p>
            <a:r>
              <a:rPr lang="en-US" sz="2000" dirty="0"/>
              <a:t>VA will terminate collection activity only when all available collection efforts have been exhausted, and the debt is determined to be uncollectible.</a:t>
            </a:r>
          </a:p>
          <a:p>
            <a:r>
              <a:rPr lang="en-US" sz="2000" dirty="0"/>
              <a:t>Debt must meet write-off eligibility requirements to be written-off.</a:t>
            </a:r>
          </a:p>
          <a:p>
            <a:r>
              <a:rPr lang="en-US" sz="2000" dirty="0"/>
              <a:t>A Write-Off Cash Receipt (CWE) document is created and linked to the original BD. To classify the debt appropriately, a reason for a write-off must be recorded in iFAMS. </a:t>
            </a:r>
          </a:p>
          <a:p>
            <a:r>
              <a:rPr lang="en-US" sz="2000" dirty="0"/>
              <a:t>A corresponding Financial Adjustment Standard Voucher (SSV) must be processed to alleviate any general ledger out of balances.</a:t>
            </a:r>
          </a:p>
          <a:p>
            <a:r>
              <a:rPr lang="en-US" sz="2000" dirty="0"/>
              <a:t>The CWE is automatically routed through various levels of approval in iFAMS, based on the CWE amount.</a:t>
            </a:r>
          </a:p>
          <a:p>
            <a:endParaRPr lang="en-US" dirty="0"/>
          </a:p>
        </p:txBody>
      </p:sp>
      <p:sp>
        <p:nvSpPr>
          <p:cNvPr id="4" name="Slide Number Placeholder 3">
            <a:extLst>
              <a:ext uri="{FF2B5EF4-FFF2-40B4-BE49-F238E27FC236}">
                <a16:creationId xmlns:a16="http://schemas.microsoft.com/office/drawing/2014/main" id="{6CEF28A8-EE62-8F87-B491-F5006173BA57}"/>
              </a:ext>
            </a:extLst>
          </p:cNvPr>
          <p:cNvSpPr>
            <a:spLocks noGrp="1"/>
          </p:cNvSpPr>
          <p:nvPr>
            <p:ph type="sldNum" sz="quarter" idx="10"/>
          </p:nvPr>
        </p:nvSpPr>
        <p:spPr>
          <a:xfrm>
            <a:off x="9949516" y="6400800"/>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29</a:t>
            </a:fld>
            <a:endParaRPr lang="en-US" dirty="0">
              <a:solidFill>
                <a:srgbClr val="3BBEBD"/>
              </a:solidFill>
            </a:endParaRPr>
          </a:p>
        </p:txBody>
      </p:sp>
    </p:spTree>
    <p:extLst>
      <p:ext uri="{BB962C8B-B14F-4D97-AF65-F5344CB8AC3E}">
        <p14:creationId xmlns:p14="http://schemas.microsoft.com/office/powerpoint/2010/main" val="4282215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A68E-475D-4F1B-A522-E4068A2DBA61}"/>
              </a:ext>
            </a:extLst>
          </p:cNvPr>
          <p:cNvSpPr>
            <a:spLocks noGrp="1"/>
          </p:cNvSpPr>
          <p:nvPr>
            <p:ph type="title"/>
          </p:nvPr>
        </p:nvSpPr>
        <p:spPr>
          <a:xfrm>
            <a:off x="1117600" y="4294"/>
            <a:ext cx="9550400" cy="2688106"/>
          </a:xfrm>
        </p:spPr>
        <p:txBody>
          <a:bodyPr>
            <a:normAutofit/>
          </a:bodyPr>
          <a:lstStyle/>
          <a:p>
            <a:r>
              <a:rPr lang="en-US" sz="4300" dirty="0">
                <a:latin typeface="Source Sans Pro" panose="020B0503030403020204" pitchFamily="34" charset="0"/>
                <a:ea typeface="Source Sans Pro" panose="020B0503030403020204" pitchFamily="34" charset="0"/>
                <a:cs typeface="Calibri"/>
              </a:rPr>
              <a:t>Debt Write-Off Process</a:t>
            </a:r>
          </a:p>
        </p:txBody>
      </p:sp>
      <p:sp>
        <p:nvSpPr>
          <p:cNvPr id="3" name="Content Placeholder 2">
            <a:extLst>
              <a:ext uri="{FF2B5EF4-FFF2-40B4-BE49-F238E27FC236}">
                <a16:creationId xmlns:a16="http://schemas.microsoft.com/office/drawing/2014/main" id="{2FC73492-073A-423F-BA34-17BF1C40FAB4}"/>
              </a:ext>
            </a:extLst>
          </p:cNvPr>
          <p:cNvSpPr>
            <a:spLocks noGrp="1"/>
          </p:cNvSpPr>
          <p:nvPr>
            <p:ph idx="1"/>
          </p:nvPr>
        </p:nvSpPr>
        <p:spPr>
          <a:xfrm>
            <a:off x="1676400" y="1066801"/>
            <a:ext cx="8763000" cy="4869857"/>
          </a:xfrm>
        </p:spPr>
        <p:txBody>
          <a:bodyPr/>
          <a:lstStyle/>
          <a:p>
            <a:pPr marL="0" indent="0">
              <a:buNone/>
            </a:pPr>
            <a:endParaRPr lang="en-US" sz="2400" b="1" i="1" dirty="0"/>
          </a:p>
          <a:p>
            <a:pPr marL="0" indent="0">
              <a:buNone/>
            </a:pPr>
            <a:endParaRPr lang="en-US" sz="2400" b="1" i="1" dirty="0"/>
          </a:p>
          <a:p>
            <a:pPr marL="0" indent="0">
              <a:buNone/>
            </a:pPr>
            <a:endParaRPr lang="en-US" sz="2400" b="1" i="1" dirty="0"/>
          </a:p>
          <a:p>
            <a:pPr marL="0" indent="0">
              <a:buNone/>
            </a:pPr>
            <a:endParaRPr lang="en-US" sz="1800" b="1" dirty="0"/>
          </a:p>
        </p:txBody>
      </p:sp>
      <p:sp>
        <p:nvSpPr>
          <p:cNvPr id="4" name="Slide Number Placeholder 3">
            <a:extLst>
              <a:ext uri="{FF2B5EF4-FFF2-40B4-BE49-F238E27FC236}">
                <a16:creationId xmlns:a16="http://schemas.microsoft.com/office/drawing/2014/main" id="{6AD0057C-36C0-494C-BA82-A69C7D63D8EC}"/>
              </a:ext>
            </a:extLst>
          </p:cNvPr>
          <p:cNvSpPr>
            <a:spLocks noGrp="1"/>
          </p:cNvSpPr>
          <p:nvPr>
            <p:ph type="sldNum" sz="quarter" idx="10"/>
          </p:nvPr>
        </p:nvSpPr>
        <p:spPr>
          <a:xfrm>
            <a:off x="9949516" y="6355976"/>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30</a:t>
            </a:fld>
            <a:endParaRPr lang="en-US" dirty="0">
              <a:solidFill>
                <a:srgbClr val="3BBEBD"/>
              </a:solidFill>
            </a:endParaRPr>
          </a:p>
        </p:txBody>
      </p:sp>
      <p:graphicFrame>
        <p:nvGraphicFramePr>
          <p:cNvPr id="5" name="Table 4">
            <a:extLst>
              <a:ext uri="{FF2B5EF4-FFF2-40B4-BE49-F238E27FC236}">
                <a16:creationId xmlns:a16="http://schemas.microsoft.com/office/drawing/2014/main" id="{768F700B-52B0-45C1-8078-65AC66B37FB9}"/>
              </a:ext>
            </a:extLst>
          </p:cNvPr>
          <p:cNvGraphicFramePr>
            <a:graphicFrameLocks noGrp="1"/>
          </p:cNvGraphicFramePr>
          <p:nvPr>
            <p:extLst>
              <p:ext uri="{D42A27DB-BD31-4B8C-83A1-F6EECF244321}">
                <p14:modId xmlns:p14="http://schemas.microsoft.com/office/powerpoint/2010/main" val="2132008335"/>
              </p:ext>
            </p:extLst>
          </p:nvPr>
        </p:nvGraphicFramePr>
        <p:xfrm>
          <a:off x="2349500" y="1952582"/>
          <a:ext cx="7086600" cy="2407920"/>
        </p:xfrm>
        <a:graphic>
          <a:graphicData uri="http://schemas.openxmlformats.org/drawingml/2006/table">
            <a:tbl>
              <a:tblPr firstRow="1" bandRow="1">
                <a:tableStyleId>{21E4AEA4-8DFA-4A89-87EB-49C32662AFE0}</a:tableStyleId>
              </a:tblPr>
              <a:tblGrid>
                <a:gridCol w="3344238">
                  <a:extLst>
                    <a:ext uri="{9D8B030D-6E8A-4147-A177-3AD203B41FA5}">
                      <a16:colId xmlns:a16="http://schemas.microsoft.com/office/drawing/2014/main" val="2050798422"/>
                    </a:ext>
                  </a:extLst>
                </a:gridCol>
                <a:gridCol w="3742362">
                  <a:extLst>
                    <a:ext uri="{9D8B030D-6E8A-4147-A177-3AD203B41FA5}">
                      <a16:colId xmlns:a16="http://schemas.microsoft.com/office/drawing/2014/main" val="597791041"/>
                    </a:ext>
                  </a:extLst>
                </a:gridCol>
              </a:tblGrid>
              <a:tr h="262218">
                <a:tc gridSpan="2">
                  <a:txBody>
                    <a:bodyPr/>
                    <a:lstStyle/>
                    <a:p>
                      <a:pPr algn="ctr"/>
                      <a:r>
                        <a:rPr lang="en-US" sz="2000" dirty="0">
                          <a:latin typeface="Source Sans Pro" panose="020B0503030403020204" pitchFamily="34" charset="0"/>
                          <a:ea typeface="Source Sans Pro" panose="020B0503030403020204" pitchFamily="34" charset="0"/>
                        </a:rPr>
                        <a:t>Debt Write-Off Approval Authority</a:t>
                      </a:r>
                    </a:p>
                  </a:txBody>
                  <a:tcPr/>
                </a:tc>
                <a:tc hMerge="1">
                  <a:txBody>
                    <a:bodyPr/>
                    <a:lstStyle/>
                    <a:p>
                      <a:endParaRPr lang="en-US" dirty="0"/>
                    </a:p>
                  </a:txBody>
                  <a:tcPr/>
                </a:tc>
                <a:extLst>
                  <a:ext uri="{0D108BD9-81ED-4DB2-BD59-A6C34878D82A}">
                    <a16:rowId xmlns:a16="http://schemas.microsoft.com/office/drawing/2014/main" val="878228067"/>
                  </a:ext>
                </a:extLst>
              </a:tr>
              <a:tr h="245409">
                <a:tc>
                  <a:txBody>
                    <a:bodyPr/>
                    <a:lstStyle/>
                    <a:p>
                      <a:r>
                        <a:rPr lang="en-US" dirty="0">
                          <a:latin typeface="Source Sans Pro" panose="020B0503030403020204" pitchFamily="34" charset="0"/>
                          <a:ea typeface="Source Sans Pro" panose="020B0503030403020204" pitchFamily="34" charset="0"/>
                        </a:rPr>
                        <a:t>$1,000 and below</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Source Sans Pro" panose="020B0503030403020204" pitchFamily="34" charset="0"/>
                          <a:ea typeface="Source Sans Pro" panose="020B0503030403020204" pitchFamily="34" charset="0"/>
                        </a:rPr>
                        <a:t>SSD Chief </a:t>
                      </a:r>
                    </a:p>
                  </a:txBody>
                  <a:tcPr/>
                </a:tc>
                <a:extLst>
                  <a:ext uri="{0D108BD9-81ED-4DB2-BD59-A6C34878D82A}">
                    <a16:rowId xmlns:a16="http://schemas.microsoft.com/office/drawing/2014/main" val="280551669"/>
                  </a:ext>
                </a:extLst>
              </a:tr>
              <a:tr h="423582">
                <a:tc>
                  <a:txBody>
                    <a:bodyPr/>
                    <a:lstStyle/>
                    <a:p>
                      <a:r>
                        <a:rPr lang="en-US" dirty="0">
                          <a:latin typeface="Source Sans Pro" panose="020B0503030403020204" pitchFamily="34" charset="0"/>
                          <a:ea typeface="Source Sans Pro" panose="020B0503030403020204" pitchFamily="34" charset="0"/>
                        </a:rPr>
                        <a:t>Greater than $1,000 but less than $40,000</a:t>
                      </a:r>
                    </a:p>
                  </a:txBody>
                  <a:tcPr/>
                </a:tc>
                <a:tc>
                  <a:txBody>
                    <a:bodyPr/>
                    <a:lstStyle/>
                    <a:p>
                      <a:r>
                        <a:rPr lang="en-US" dirty="0">
                          <a:latin typeface="Source Sans Pro" panose="020B0503030403020204" pitchFamily="34" charset="0"/>
                          <a:ea typeface="Source Sans Pro" panose="020B0503030403020204" pitchFamily="34" charset="0"/>
                        </a:rPr>
                        <a:t>VBA Chief Financial Officer/Designee</a:t>
                      </a:r>
                    </a:p>
                  </a:txBody>
                  <a:tcPr/>
                </a:tc>
                <a:extLst>
                  <a:ext uri="{0D108BD9-81ED-4DB2-BD59-A6C34878D82A}">
                    <a16:rowId xmlns:a16="http://schemas.microsoft.com/office/drawing/2014/main" val="958011347"/>
                  </a:ext>
                </a:extLst>
              </a:tr>
              <a:tr h="423582">
                <a:tc>
                  <a:txBody>
                    <a:bodyPr/>
                    <a:lstStyle/>
                    <a:p>
                      <a:r>
                        <a:rPr lang="en-US" sz="1800" dirty="0">
                          <a:latin typeface="Source Sans Pro" panose="020B0503030403020204" pitchFamily="34" charset="0"/>
                          <a:ea typeface="Source Sans Pro" panose="020B0503030403020204" pitchFamily="34" charset="0"/>
                        </a:rPr>
                        <a:t>Greater than $40,000 but less than $100,000 </a:t>
                      </a:r>
                      <a:endParaRPr lang="en-US" dirty="0">
                        <a:latin typeface="Source Sans Pro" panose="020B0503030403020204" pitchFamily="34" charset="0"/>
                        <a:ea typeface="Source Sans Pro" panose="020B0503030403020204" pitchFamily="34" charset="0"/>
                      </a:endParaRPr>
                    </a:p>
                  </a:txBody>
                  <a:tcPr/>
                </a:tc>
                <a:tc>
                  <a:txBody>
                    <a:bodyPr/>
                    <a:lstStyle/>
                    <a:p>
                      <a:r>
                        <a:rPr lang="en-US" dirty="0">
                          <a:latin typeface="Source Sans Pro" panose="020B0503030403020204" pitchFamily="34" charset="0"/>
                          <a:ea typeface="Source Sans Pro" panose="020B0503030403020204" pitchFamily="34" charset="0"/>
                        </a:rPr>
                        <a:t>Deputy Assistant Secretary for Finance/Designee </a:t>
                      </a:r>
                    </a:p>
                  </a:txBody>
                  <a:tcPr/>
                </a:tc>
                <a:extLst>
                  <a:ext uri="{0D108BD9-81ED-4DB2-BD59-A6C34878D82A}">
                    <a16:rowId xmlns:a16="http://schemas.microsoft.com/office/drawing/2014/main" val="3891379213"/>
                  </a:ext>
                </a:extLst>
              </a:tr>
              <a:tr h="245409">
                <a:tc>
                  <a:txBody>
                    <a:bodyPr/>
                    <a:lstStyle/>
                    <a:p>
                      <a:r>
                        <a:rPr lang="en-US" dirty="0">
                          <a:latin typeface="Source Sans Pro" panose="020B0503030403020204" pitchFamily="34" charset="0"/>
                          <a:ea typeface="Source Sans Pro" panose="020B0503030403020204" pitchFamily="34" charset="0"/>
                        </a:rPr>
                        <a:t>$100,000 and over</a:t>
                      </a:r>
                    </a:p>
                  </a:txBody>
                  <a:tcPr/>
                </a:tc>
                <a:tc>
                  <a:txBody>
                    <a:bodyPr/>
                    <a:lstStyle/>
                    <a:p>
                      <a:r>
                        <a:rPr lang="en-US" dirty="0">
                          <a:latin typeface="Source Sans Pro" panose="020B0503030403020204" pitchFamily="34" charset="0"/>
                          <a:ea typeface="Source Sans Pro" panose="020B0503030403020204" pitchFamily="34" charset="0"/>
                        </a:rPr>
                        <a:t>Department of Justice (DOJ)</a:t>
                      </a:r>
                    </a:p>
                  </a:txBody>
                  <a:tcPr/>
                </a:tc>
                <a:extLst>
                  <a:ext uri="{0D108BD9-81ED-4DB2-BD59-A6C34878D82A}">
                    <a16:rowId xmlns:a16="http://schemas.microsoft.com/office/drawing/2014/main" val="2322256346"/>
                  </a:ext>
                </a:extLst>
              </a:tr>
            </a:tbl>
          </a:graphicData>
        </a:graphic>
      </p:graphicFrame>
      <p:sp>
        <p:nvSpPr>
          <p:cNvPr id="9" name="TextBox 8">
            <a:extLst>
              <a:ext uri="{FF2B5EF4-FFF2-40B4-BE49-F238E27FC236}">
                <a16:creationId xmlns:a16="http://schemas.microsoft.com/office/drawing/2014/main" id="{2C0884D2-936F-5AAB-C769-A1BC9378F59B}"/>
              </a:ext>
            </a:extLst>
          </p:cNvPr>
          <p:cNvSpPr txBox="1"/>
          <p:nvPr/>
        </p:nvSpPr>
        <p:spPr>
          <a:xfrm>
            <a:off x="942975" y="4559951"/>
            <a:ext cx="8305800" cy="1015663"/>
          </a:xfrm>
          <a:prstGeom prst="rect">
            <a:avLst/>
          </a:prstGeom>
          <a:noFill/>
        </p:spPr>
        <p:txBody>
          <a:bodyPr wrap="square">
            <a:spAutoFit/>
          </a:bodyPr>
          <a:lstStyle/>
          <a:p>
            <a:pPr marL="568325"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SSD Finance reviews debts that are delinquent, prepares the request, and follows the submission process thresholds as notated above.</a:t>
            </a:r>
          </a:p>
          <a:p>
            <a:pPr marL="568325"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Requests are submitted to OFM via Salesforce FIRE ticket for approval.</a:t>
            </a:r>
          </a:p>
        </p:txBody>
      </p:sp>
    </p:spTree>
    <p:extLst>
      <p:ext uri="{BB962C8B-B14F-4D97-AF65-F5344CB8AC3E}">
        <p14:creationId xmlns:p14="http://schemas.microsoft.com/office/powerpoint/2010/main" val="127298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066800" y="4762"/>
            <a:ext cx="9144000" cy="2751137"/>
          </a:xfrm>
        </p:spPr>
        <p:txBody>
          <a:bodyPr>
            <a:normAutofit/>
          </a:bodyPr>
          <a:lstStyle/>
          <a:p>
            <a:pPr>
              <a:buClr>
                <a:schemeClr val="tx1"/>
              </a:buClr>
              <a:defRPr/>
            </a:pPr>
            <a:r>
              <a:rPr lang="en-US" sz="4300" dirty="0">
                <a:latin typeface="Source Sans Pro" panose="020B0503030403020204" pitchFamily="34" charset="0"/>
                <a:ea typeface="Source Sans Pro" panose="020B0503030403020204" pitchFamily="34" charset="0"/>
                <a:cs typeface="Calibri"/>
              </a:rPr>
              <a:t>iFAMS Receivables BI Report</a:t>
            </a:r>
          </a:p>
        </p:txBody>
      </p:sp>
      <p:sp>
        <p:nvSpPr>
          <p:cNvPr id="5" name="Content Placeholder 4"/>
          <p:cNvSpPr>
            <a:spLocks noGrp="1"/>
          </p:cNvSpPr>
          <p:nvPr>
            <p:ph idx="1"/>
          </p:nvPr>
        </p:nvSpPr>
        <p:spPr>
          <a:xfrm>
            <a:off x="533400" y="1987550"/>
            <a:ext cx="10591800" cy="4870450"/>
          </a:xfrm>
        </p:spPr>
        <p:txBody>
          <a:bodyPr>
            <a:normAutofit/>
          </a:bodyPr>
          <a:lstStyle/>
          <a:p>
            <a:pPr marL="0" indent="0">
              <a:buNone/>
              <a:defRPr/>
            </a:pPr>
            <a:endParaRPr lang="en-US" sz="1000" dirty="0"/>
          </a:p>
          <a:p>
            <a:pPr lvl="1">
              <a:buFont typeface="Arial" panose="020B0604020202020204" pitchFamily="34" charset="0"/>
              <a:buChar char="•"/>
              <a:defRPr/>
            </a:pPr>
            <a:r>
              <a:rPr lang="en-US" sz="2600" dirty="0"/>
              <a:t>The E-AR01 Receivables Report can be accessed in </a:t>
            </a:r>
            <a:r>
              <a:rPr lang="en-US" sz="2600" dirty="0" err="1"/>
              <a:t>PowerBI</a:t>
            </a:r>
            <a:r>
              <a:rPr lang="en-US" sz="2600" dirty="0"/>
              <a:t> Reporting by selecting the FMBT Restricted Standard App.</a:t>
            </a:r>
          </a:p>
          <a:p>
            <a:pPr lvl="1">
              <a:buFont typeface="Arial" panose="020B0604020202020204" pitchFamily="34" charset="0"/>
              <a:buChar char="•"/>
              <a:defRPr/>
            </a:pPr>
            <a:r>
              <a:rPr lang="en-US" sz="2600" dirty="0"/>
              <a:t>This replaces the F842 and F853 report previously in FMS.</a:t>
            </a:r>
          </a:p>
          <a:p>
            <a:pPr lvl="1">
              <a:buFont typeface="Arial" panose="020B0604020202020204" pitchFamily="34" charset="0"/>
              <a:buChar char="•"/>
              <a:defRPr/>
            </a:pPr>
            <a:r>
              <a:rPr lang="en-US" sz="2600" dirty="0"/>
              <a:t>Report allows users to monitor bills by aging category, VA organization, debtor and amount to prioritize collection of outstanding amounts.</a:t>
            </a:r>
          </a:p>
          <a:p>
            <a:pPr lvl="1">
              <a:buFont typeface="Arial" panose="020B0604020202020204" pitchFamily="34" charset="0"/>
              <a:buChar char="•"/>
              <a:defRPr/>
            </a:pPr>
            <a:r>
              <a:rPr lang="en-US" sz="2600" dirty="0"/>
              <a:t>Station should review this report regularly to determine whether all billing documents are valid and have the appropriate document type (i.e., BPI vs BME).</a:t>
            </a:r>
          </a:p>
          <a:p>
            <a:pPr marL="457200" lvl="1" indent="0">
              <a:buNone/>
              <a:defRPr/>
            </a:pPr>
            <a:endParaRPr lang="en-US" sz="2600" dirty="0"/>
          </a:p>
          <a:p>
            <a:pPr marL="0" indent="0">
              <a:buNone/>
              <a:defRPr/>
            </a:pPr>
            <a:r>
              <a:rPr lang="en-US" dirty="0"/>
              <a:t> </a:t>
            </a:r>
          </a:p>
        </p:txBody>
      </p:sp>
      <p:sp>
        <p:nvSpPr>
          <p:cNvPr id="37894" name="Text Box 1031"/>
          <p:cNvSpPr txBox="1">
            <a:spLocks noChangeArrowheads="1"/>
          </p:cNvSpPr>
          <p:nvPr/>
        </p:nvSpPr>
        <p:spPr bwMode="auto">
          <a:xfrm>
            <a:off x="1981200" y="6430963"/>
            <a:ext cx="8229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3" name="Slide Number Placeholder 2"/>
          <p:cNvSpPr>
            <a:spLocks noGrp="1"/>
          </p:cNvSpPr>
          <p:nvPr>
            <p:ph type="sldNum" sz="quarter" idx="10"/>
          </p:nvPr>
        </p:nvSpPr>
        <p:spPr>
          <a:xfrm>
            <a:off x="10058400" y="6340475"/>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31</a:t>
            </a:fld>
            <a:endParaRPr lang="en-US" dirty="0">
              <a:solidFill>
                <a:srgbClr val="3BBEBD"/>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066800" y="4762"/>
            <a:ext cx="9144000" cy="2751137"/>
          </a:xfrm>
        </p:spPr>
        <p:txBody>
          <a:bodyPr>
            <a:normAutofit/>
          </a:bodyPr>
          <a:lstStyle/>
          <a:p>
            <a:pPr>
              <a:buClr>
                <a:schemeClr val="tx1"/>
              </a:buClr>
              <a:defRPr/>
            </a:pPr>
            <a:r>
              <a:rPr lang="en-US" sz="4300" dirty="0">
                <a:latin typeface="Source Sans Pro" panose="020B0503030403020204" pitchFamily="34" charset="0"/>
                <a:ea typeface="Source Sans Pro" panose="020B0503030403020204" pitchFamily="34" charset="0"/>
                <a:cs typeface="Calibri"/>
              </a:rPr>
              <a:t>iFAMS Receivables BI Report</a:t>
            </a:r>
          </a:p>
        </p:txBody>
      </p:sp>
      <p:sp>
        <p:nvSpPr>
          <p:cNvPr id="5" name="Content Placeholder 4"/>
          <p:cNvSpPr>
            <a:spLocks noGrp="1"/>
          </p:cNvSpPr>
          <p:nvPr>
            <p:ph idx="1"/>
          </p:nvPr>
        </p:nvSpPr>
        <p:spPr>
          <a:xfrm>
            <a:off x="533400" y="1987550"/>
            <a:ext cx="10591800" cy="4870450"/>
          </a:xfrm>
        </p:spPr>
        <p:txBody>
          <a:bodyPr>
            <a:normAutofit/>
          </a:bodyPr>
          <a:lstStyle/>
          <a:p>
            <a:pPr marL="0" indent="0">
              <a:buNone/>
              <a:defRPr/>
            </a:pPr>
            <a:endParaRPr lang="en-US" sz="1000" dirty="0"/>
          </a:p>
          <a:p>
            <a:pPr marL="457200" lvl="1" indent="0">
              <a:buNone/>
              <a:defRPr/>
            </a:pPr>
            <a:r>
              <a:rPr lang="en-US" sz="2600" dirty="0"/>
              <a:t>When monitoring this report, special attention should be paid to the established date, the last date of collection, and the employee status.</a:t>
            </a:r>
          </a:p>
          <a:p>
            <a:pPr marL="457200" lvl="1" indent="0">
              <a:buNone/>
              <a:defRPr/>
            </a:pPr>
            <a:endParaRPr lang="en-US" sz="900" dirty="0"/>
          </a:p>
          <a:p>
            <a:pPr lvl="1">
              <a:buFont typeface="Arial" panose="020B0604020202020204" pitchFamily="34" charset="0"/>
              <a:buChar char="•"/>
              <a:defRPr/>
            </a:pPr>
            <a:r>
              <a:rPr lang="en-US" sz="2600" dirty="0"/>
              <a:t>Review reports for BPIs that have an EX-employee vendor code.</a:t>
            </a:r>
          </a:p>
          <a:p>
            <a:pPr lvl="1">
              <a:buFont typeface="Arial" panose="020B0604020202020204" pitchFamily="34" charset="0"/>
              <a:buChar char="•"/>
              <a:defRPr/>
            </a:pPr>
            <a:r>
              <a:rPr lang="en-US" sz="2600" dirty="0"/>
              <a:t>Verify if these employees are no longer employed.</a:t>
            </a:r>
          </a:p>
          <a:p>
            <a:pPr lvl="1">
              <a:buFont typeface="Arial" panose="020B0604020202020204" pitchFamily="34" charset="0"/>
              <a:buChar char="•"/>
              <a:defRPr/>
            </a:pPr>
            <a:r>
              <a:rPr lang="en-US" sz="2600" dirty="0"/>
              <a:t>Convert the BPIs to a manual BME.</a:t>
            </a:r>
          </a:p>
          <a:p>
            <a:pPr lvl="1">
              <a:buFont typeface="Arial" panose="020B0604020202020204" pitchFamily="34" charset="0"/>
              <a:buChar char="•"/>
              <a:defRPr/>
            </a:pPr>
            <a:r>
              <a:rPr lang="en-US" sz="2600" dirty="0"/>
              <a:t>This allows DMC to start the Cross-Servicing collection process.</a:t>
            </a:r>
          </a:p>
          <a:p>
            <a:pPr marL="457200" lvl="1" indent="0">
              <a:buNone/>
              <a:defRPr/>
            </a:pPr>
            <a:endParaRPr lang="en-US" sz="2600" dirty="0"/>
          </a:p>
          <a:p>
            <a:pPr marL="0" indent="0">
              <a:buNone/>
              <a:defRPr/>
            </a:pPr>
            <a:r>
              <a:rPr lang="en-US" dirty="0"/>
              <a:t> </a:t>
            </a:r>
          </a:p>
        </p:txBody>
      </p:sp>
      <p:sp>
        <p:nvSpPr>
          <p:cNvPr id="37894" name="Text Box 1031"/>
          <p:cNvSpPr txBox="1">
            <a:spLocks noChangeArrowheads="1"/>
          </p:cNvSpPr>
          <p:nvPr/>
        </p:nvSpPr>
        <p:spPr bwMode="auto">
          <a:xfrm>
            <a:off x="1981200" y="6430963"/>
            <a:ext cx="8229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3" name="Slide Number Placeholder 2"/>
          <p:cNvSpPr>
            <a:spLocks noGrp="1"/>
          </p:cNvSpPr>
          <p:nvPr>
            <p:ph type="sldNum" sz="quarter" idx="10"/>
          </p:nvPr>
        </p:nvSpPr>
        <p:spPr>
          <a:xfrm>
            <a:off x="9967445" y="6432550"/>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32</a:t>
            </a:fld>
            <a:endParaRPr lang="en-US" dirty="0">
              <a:solidFill>
                <a:srgbClr val="3BBEBD"/>
              </a:solidFill>
            </a:endParaRPr>
          </a:p>
        </p:txBody>
      </p:sp>
    </p:spTree>
    <p:extLst>
      <p:ext uri="{BB962C8B-B14F-4D97-AF65-F5344CB8AC3E}">
        <p14:creationId xmlns:p14="http://schemas.microsoft.com/office/powerpoint/2010/main" val="2279250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AD4C-2F8E-4324-DE70-9F2F4A908C38}"/>
              </a:ext>
            </a:extLst>
          </p:cNvPr>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cs typeface="Calibri"/>
              </a:rPr>
              <a:t>E-AR01 Receivables Report Example</a:t>
            </a:r>
            <a:endParaRPr lang="en-US" dirty="0"/>
          </a:p>
        </p:txBody>
      </p:sp>
      <p:sp>
        <p:nvSpPr>
          <p:cNvPr id="4" name="Slide Number Placeholder 3">
            <a:extLst>
              <a:ext uri="{FF2B5EF4-FFF2-40B4-BE49-F238E27FC236}">
                <a16:creationId xmlns:a16="http://schemas.microsoft.com/office/drawing/2014/main" id="{1080B1DB-737D-B539-0506-0DB3AEB6F2AC}"/>
              </a:ext>
            </a:extLst>
          </p:cNvPr>
          <p:cNvSpPr>
            <a:spLocks noGrp="1"/>
          </p:cNvSpPr>
          <p:nvPr>
            <p:ph type="sldNum" sz="quarter" idx="4"/>
          </p:nvPr>
        </p:nvSpPr>
        <p:spPr/>
        <p:txBody>
          <a:bodyPr/>
          <a:lstStyle/>
          <a:p>
            <a:fld id="{9B4F16D5-5844-413A-8969-1D1C4BE71824}" type="slidenum">
              <a:rPr lang="en-US" smtClean="0"/>
              <a:pPr/>
              <a:t>33</a:t>
            </a:fld>
            <a:endParaRPr lang="en-US"/>
          </a:p>
        </p:txBody>
      </p:sp>
      <p:pic>
        <p:nvPicPr>
          <p:cNvPr id="14" name="Content Placeholder 13">
            <a:extLst>
              <a:ext uri="{FF2B5EF4-FFF2-40B4-BE49-F238E27FC236}">
                <a16:creationId xmlns:a16="http://schemas.microsoft.com/office/drawing/2014/main" id="{CBB0CCF8-9C22-5897-6B5D-D95933A059BA}"/>
              </a:ext>
            </a:extLst>
          </p:cNvPr>
          <p:cNvPicPr>
            <a:picLocks noGrp="1" noChangeAspect="1"/>
          </p:cNvPicPr>
          <p:nvPr>
            <p:ph idx="1"/>
          </p:nvPr>
        </p:nvPicPr>
        <p:blipFill>
          <a:blip r:embed="rId2"/>
          <a:stretch>
            <a:fillRect/>
          </a:stretch>
        </p:blipFill>
        <p:spPr>
          <a:xfrm>
            <a:off x="645503" y="1858495"/>
            <a:ext cx="10900994" cy="3943350"/>
          </a:xfrm>
        </p:spPr>
      </p:pic>
    </p:spTree>
    <p:extLst>
      <p:ext uri="{BB962C8B-B14F-4D97-AF65-F5344CB8AC3E}">
        <p14:creationId xmlns:p14="http://schemas.microsoft.com/office/powerpoint/2010/main" val="1691194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#5</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34</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42586"/>
            <a:ext cx="6968971" cy="954107"/>
          </a:xfrm>
          <a:prstGeom prst="rect">
            <a:avLst/>
          </a:prstGeom>
          <a:noFill/>
        </p:spPr>
        <p:txBody>
          <a:bodyPr wrap="square" rtlCol="0">
            <a:spAutoFit/>
          </a:bodyPr>
          <a:lstStyle/>
          <a:p>
            <a:pPr marL="0" indent="0">
              <a:buNone/>
            </a:pPr>
            <a:r>
              <a:rPr lang="en-US" sz="2800" dirty="0"/>
              <a:t>If a write-off is submitted for $25,000, who has the approval authority?</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t>SSD Chief </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t>Department of Justice </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t>Deputy Assistant Secretary</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t>VBA Chief Financial Officer </a:t>
            </a:r>
            <a:endParaRPr lang="en-US" sz="2800" dirty="0">
              <a:solidFill>
                <a:srgbClr val="081E3F"/>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227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Knowledge Check #5 Answer</a:t>
            </a:r>
            <a:endParaRPr lang="en-US" sz="4800" dirty="0">
              <a:latin typeface="Source Sans Pro" panose="020B0503030403020204" pitchFamily="34" charset="0"/>
              <a:ea typeface="Source Sans Pro" panose="020B0503030403020204" pitchFamily="34" charset="0"/>
            </a:endParaRP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35</a:t>
            </a:fld>
            <a:endParaRPr lang="en-US"/>
          </a:p>
        </p:txBody>
      </p:sp>
      <p:pic>
        <p:nvPicPr>
          <p:cNvPr id="6" name="Picture 5">
            <a:extLst>
              <a:ext uri="{FF2B5EF4-FFF2-40B4-BE49-F238E27FC236}">
                <a16:creationId xmlns:a16="http://schemas.microsoft.com/office/drawing/2014/main" id="{DD415B23-6982-083A-15AF-3D893829D4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6" y="2188965"/>
            <a:ext cx="2781077" cy="2687216"/>
          </a:xfrm>
          <a:prstGeom prst="rect">
            <a:avLst/>
          </a:prstGeom>
        </p:spPr>
      </p:pic>
      <p:sp>
        <p:nvSpPr>
          <p:cNvPr id="7" name="TextBox 6">
            <a:extLst>
              <a:ext uri="{FF2B5EF4-FFF2-40B4-BE49-F238E27FC236}">
                <a16:creationId xmlns:a16="http://schemas.microsoft.com/office/drawing/2014/main" id="{6E1E75F3-B375-970A-D4B1-3542B68BF2BC}"/>
              </a:ext>
            </a:extLst>
          </p:cNvPr>
          <p:cNvSpPr txBox="1"/>
          <p:nvPr/>
        </p:nvSpPr>
        <p:spPr>
          <a:xfrm>
            <a:off x="4776185" y="2042586"/>
            <a:ext cx="6968971" cy="954107"/>
          </a:xfrm>
          <a:prstGeom prst="rect">
            <a:avLst/>
          </a:prstGeom>
          <a:noFill/>
        </p:spPr>
        <p:txBody>
          <a:bodyPr wrap="square" rtlCol="0">
            <a:spAutoFit/>
          </a:bodyPr>
          <a:lstStyle/>
          <a:p>
            <a:pPr marL="0" indent="0">
              <a:buNone/>
            </a:pPr>
            <a:r>
              <a:rPr lang="en-US" sz="2800" dirty="0"/>
              <a:t>If a write off is submitted for $25,000, who has the approval authority?</a:t>
            </a:r>
          </a:p>
        </p:txBody>
      </p:sp>
      <p:sp>
        <p:nvSpPr>
          <p:cNvPr id="8" name="TextBox 7">
            <a:extLst>
              <a:ext uri="{FF2B5EF4-FFF2-40B4-BE49-F238E27FC236}">
                <a16:creationId xmlns:a16="http://schemas.microsoft.com/office/drawing/2014/main" id="{CDB35569-F657-F233-84A4-3F5845E9E12B}"/>
              </a:ext>
            </a:extLst>
          </p:cNvPr>
          <p:cNvSpPr txBox="1"/>
          <p:nvPr/>
        </p:nvSpPr>
        <p:spPr>
          <a:xfrm>
            <a:off x="4776186" y="3153347"/>
            <a:ext cx="6968971" cy="1815882"/>
          </a:xfrm>
          <a:prstGeom prst="rect">
            <a:avLst/>
          </a:prstGeom>
          <a:noFill/>
        </p:spPr>
        <p:txBody>
          <a:bodyPr wrap="square" rtlCol="0">
            <a:spAutoFit/>
          </a:bodyPr>
          <a:lstStyle/>
          <a:p>
            <a:pPr marL="514350" indent="-514350">
              <a:buFont typeface="+mj-lt"/>
              <a:buAutoNum type="alphaLcPeriod"/>
            </a:pPr>
            <a:r>
              <a:rPr lang="en-US" sz="2800" dirty="0"/>
              <a:t>SSD Chief </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t>Department of Justice </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t>Deputy Assistant Secretary</a:t>
            </a:r>
            <a:endParaRPr lang="en-US" sz="2800" dirty="0">
              <a:solidFill>
                <a:srgbClr val="081E3F"/>
              </a:solidFill>
              <a:latin typeface="Source Sans Pro" panose="020B0503030403020204" pitchFamily="34" charset="0"/>
              <a:ea typeface="Source Sans Pro" panose="020B0503030403020204" pitchFamily="34" charset="0"/>
            </a:endParaRPr>
          </a:p>
          <a:p>
            <a:pPr marL="514350" indent="-514350">
              <a:buFont typeface="+mj-lt"/>
              <a:buAutoNum type="alphaLcPeriod"/>
            </a:pPr>
            <a:r>
              <a:rPr lang="en-US" sz="2800" dirty="0">
                <a:highlight>
                  <a:srgbClr val="00FF00"/>
                </a:highlight>
              </a:rPr>
              <a:t>VBA Chief Financial Officer </a:t>
            </a:r>
            <a:endParaRPr lang="en-US" sz="2800" dirty="0">
              <a:solidFill>
                <a:srgbClr val="081E3F"/>
              </a:solidFill>
              <a:highlight>
                <a:srgbClr val="00FF00"/>
              </a:highligh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00493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 calcmode="lin" valueType="num">
                                      <p:cBhvr>
                                        <p:cTn id="14"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p:cTn id="2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p:cTn id="28"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cs typeface="Calibri"/>
              </a:rPr>
              <a:t>Summary</a:t>
            </a:r>
            <a:endParaRPr lang="en-US" sz="3600" i="1" dirty="0">
              <a:latin typeface="Source Sans Pro" panose="020B0503030403020204" pitchFamily="34" charset="0"/>
              <a:ea typeface="Source Sans Pro" panose="020B0503030403020204" pitchFamily="34" charset="0"/>
              <a:cs typeface="Calibri"/>
            </a:endParaRPr>
          </a:p>
        </p:txBody>
      </p:sp>
      <p:sp>
        <p:nvSpPr>
          <p:cNvPr id="3" name="Content Placeholder 2">
            <a:extLst>
              <a:ext uri="{FF2B5EF4-FFF2-40B4-BE49-F238E27FC236}">
                <a16:creationId xmlns:a16="http://schemas.microsoft.com/office/drawing/2014/main" id="{47079087-6484-4F38-A1B4-F89108FC3B86}"/>
              </a:ext>
            </a:extLst>
          </p:cNvPr>
          <p:cNvSpPr>
            <a:spLocks noGrp="1"/>
          </p:cNvSpPr>
          <p:nvPr>
            <p:ph idx="1"/>
          </p:nvPr>
        </p:nvSpPr>
        <p:spPr>
          <a:xfrm>
            <a:off x="838200" y="2188964"/>
            <a:ext cx="10767644" cy="3448827"/>
          </a:xfrm>
        </p:spPr>
        <p:txBody>
          <a:bodyPr vert="horz" lIns="91440" tIns="45720" rIns="91440" bIns="45720" rtlCol="0" anchor="t">
            <a:normAutofit/>
          </a:bodyPr>
          <a:lstStyle/>
          <a:p>
            <a:r>
              <a:rPr lang="en-US" dirty="0">
                <a:cs typeface="Calibri"/>
              </a:rPr>
              <a:t>Understand the Bill to Collect process</a:t>
            </a:r>
          </a:p>
          <a:p>
            <a:r>
              <a:rPr lang="en-US" dirty="0">
                <a:cs typeface="Calibri"/>
              </a:rPr>
              <a:t>Understand the Roles and Responsibilities</a:t>
            </a:r>
          </a:p>
          <a:p>
            <a:r>
              <a:rPr lang="en-US" dirty="0">
                <a:cs typeface="Calibri"/>
              </a:rPr>
              <a:t>Identify the different types of billing documents and their uses</a:t>
            </a:r>
          </a:p>
          <a:p>
            <a:r>
              <a:rPr lang="en-US" dirty="0">
                <a:cs typeface="Calibri"/>
              </a:rPr>
              <a:t>Understand Debt Management</a:t>
            </a:r>
          </a:p>
          <a:p>
            <a:pPr marL="0" indent="0">
              <a:buNone/>
            </a:pPr>
            <a:endParaRPr lang="en-US" dirty="0">
              <a:latin typeface="Calibri"/>
              <a:cs typeface="Calibri"/>
            </a:endParaRPr>
          </a:p>
          <a:p>
            <a:pPr lvl="1"/>
            <a:endParaRPr lang="en-US" dirty="0"/>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36</a:t>
            </a:fld>
            <a:endParaRPr lang="en-US"/>
          </a:p>
        </p:txBody>
      </p:sp>
    </p:spTree>
    <p:extLst>
      <p:ext uri="{BB962C8B-B14F-4D97-AF65-F5344CB8AC3E}">
        <p14:creationId xmlns:p14="http://schemas.microsoft.com/office/powerpoint/2010/main" val="3342076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CEBD9-745A-49F2-8DB1-6AFFBB5A4C92}"/>
              </a:ext>
            </a:extLst>
          </p:cNvPr>
          <p:cNvSpPr>
            <a:spLocks noGrp="1"/>
          </p:cNvSpPr>
          <p:nvPr>
            <p:ph type="title"/>
          </p:nvPr>
        </p:nvSpPr>
        <p:spPr/>
        <p:txBody>
          <a:bodyPr/>
          <a:lstStyle/>
          <a:p>
            <a:r>
              <a:rPr lang="en-US" dirty="0">
                <a:solidFill>
                  <a:srgbClr val="081E3F"/>
                </a:solidFill>
                <a:latin typeface="Source Sans Pro" panose="020B0503030403020204" pitchFamily="34" charset="0"/>
                <a:ea typeface="Source Sans Pro" panose="020B0503030403020204" pitchFamily="34" charset="0"/>
              </a:rPr>
              <a:t>Resources</a:t>
            </a:r>
          </a:p>
        </p:txBody>
      </p:sp>
      <p:sp>
        <p:nvSpPr>
          <p:cNvPr id="4" name="Slide Number Placeholder 3">
            <a:extLst>
              <a:ext uri="{FF2B5EF4-FFF2-40B4-BE49-F238E27FC236}">
                <a16:creationId xmlns:a16="http://schemas.microsoft.com/office/drawing/2014/main" id="{D41B5B2B-B252-41C0-8B8E-E2FFDF7A52A7}"/>
              </a:ext>
            </a:extLst>
          </p:cNvPr>
          <p:cNvSpPr>
            <a:spLocks noGrp="1"/>
          </p:cNvSpPr>
          <p:nvPr>
            <p:ph type="sldNum" sz="quarter" idx="12"/>
          </p:nvPr>
        </p:nvSpPr>
        <p:spPr/>
        <p:txBody>
          <a:bodyPr/>
          <a:lstStyle/>
          <a:p>
            <a:fld id="{9B4F16D5-5844-413A-8969-1D1C4BE71824}" type="slidenum">
              <a:rPr lang="en-US" smtClean="0"/>
              <a:pPr/>
              <a:t>37</a:t>
            </a:fld>
            <a:endParaRPr lang="en-US"/>
          </a:p>
        </p:txBody>
      </p:sp>
    </p:spTree>
    <p:extLst>
      <p:ext uri="{BB962C8B-B14F-4D97-AF65-F5344CB8AC3E}">
        <p14:creationId xmlns:p14="http://schemas.microsoft.com/office/powerpoint/2010/main" val="3576292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rPr>
              <a:t>Resources</a:t>
            </a:r>
            <a:endParaRPr lang="en-US" sz="4200" b="1" dirty="0"/>
          </a:p>
        </p:txBody>
      </p:sp>
      <p:sp>
        <p:nvSpPr>
          <p:cNvPr id="4" name="Content Placeholder 4"/>
          <p:cNvSpPr>
            <a:spLocks noGrp="1"/>
          </p:cNvSpPr>
          <p:nvPr>
            <p:ph idx="1"/>
          </p:nvPr>
        </p:nvSpPr>
        <p:spPr>
          <a:xfrm>
            <a:off x="835998" y="2196902"/>
            <a:ext cx="8610600" cy="4876800"/>
          </a:xfrm>
        </p:spPr>
        <p:txBody>
          <a:bodyPr>
            <a:normAutofit/>
          </a:bodyPr>
          <a:lstStyle/>
          <a:p>
            <a:pPr>
              <a:defRPr/>
            </a:pPr>
            <a:r>
              <a:rPr lang="en-US" sz="2000" dirty="0">
                <a:cs typeface="Verdana" panose="020B0604030504040204" pitchFamily="34" charset="0"/>
              </a:rPr>
              <a:t>VA Financial Policies &amp; Procedures Volume XII, Chapter 9 – Interest, Administrative Costs, and Penalty Charges</a:t>
            </a:r>
          </a:p>
          <a:p>
            <a:pPr lvl="1">
              <a:lnSpc>
                <a:spcPct val="70000"/>
              </a:lnSpc>
              <a:defRPr/>
            </a:pPr>
            <a:r>
              <a:rPr lang="en-US" sz="2000" dirty="0">
                <a:solidFill>
                  <a:srgbClr val="0563C1"/>
                </a:solidFill>
                <a:cs typeface="Calibri"/>
                <a:hlinkClick r:id="rId2">
                  <a:extLst>
                    <a:ext uri="{A12FA001-AC4F-418D-AE19-62706E023703}">
                      <ahyp:hlinkClr xmlns:ahyp="http://schemas.microsoft.com/office/drawing/2018/hyperlinkcolor" val="tx"/>
                    </a:ext>
                  </a:extLst>
                </a:hlinkClick>
              </a:rPr>
              <a:t>Chapter 09 - Interest, Administrative Costs, and Penalty Charges - Financial Policy Documents (va.gov)</a:t>
            </a:r>
            <a:endParaRPr lang="en-US" sz="2000" dirty="0">
              <a:solidFill>
                <a:srgbClr val="0563C1"/>
              </a:solidFill>
              <a:cs typeface="Calibri"/>
            </a:endParaRPr>
          </a:p>
          <a:p>
            <a:pPr marL="349250" indent="0">
              <a:buNone/>
              <a:defRPr/>
            </a:pPr>
            <a:endParaRPr lang="en-US" sz="1200" dirty="0">
              <a:cs typeface="Verdana" panose="020B0604030504040204" pitchFamily="34" charset="0"/>
            </a:endParaRPr>
          </a:p>
          <a:p>
            <a:pPr>
              <a:defRPr/>
            </a:pPr>
            <a:r>
              <a:rPr lang="en-US" sz="2000" dirty="0">
                <a:cs typeface="Verdana" panose="020B0604030504040204" pitchFamily="34" charset="0"/>
              </a:rPr>
              <a:t>VA Financial Policies &amp; Procedures Volume XII, Debt Management Policies</a:t>
            </a:r>
          </a:p>
          <a:p>
            <a:pPr lvl="1">
              <a:lnSpc>
                <a:spcPct val="70000"/>
              </a:lnSpc>
              <a:defRPr/>
            </a:pPr>
            <a:r>
              <a:rPr lang="en-US" sz="2000" dirty="0">
                <a:solidFill>
                  <a:srgbClr val="0563C1"/>
                </a:solidFill>
                <a:cs typeface="Calibri"/>
                <a:hlinkClick r:id="rId3">
                  <a:extLst>
                    <a:ext uri="{A12FA001-AC4F-418D-AE19-62706E023703}">
                      <ahyp:hlinkClr xmlns:ahyp="http://schemas.microsoft.com/office/drawing/2018/hyperlinkcolor" val="tx"/>
                    </a:ext>
                  </a:extLst>
                </a:hlinkClick>
              </a:rPr>
              <a:t>http://www.va.gov/finance/policy/pubs/volumeXII.asp</a:t>
            </a:r>
            <a:endParaRPr lang="en-US" sz="2000" dirty="0">
              <a:solidFill>
                <a:srgbClr val="0563C1"/>
              </a:solidFill>
              <a:cs typeface="Calibri"/>
            </a:endParaRPr>
          </a:p>
          <a:p>
            <a:pPr marL="0" indent="0">
              <a:buNone/>
              <a:defRPr/>
            </a:pPr>
            <a:endParaRPr lang="en-US" sz="1200" dirty="0">
              <a:cs typeface="Verdana" panose="020B0604030504040204" pitchFamily="34" charset="0"/>
            </a:endParaRPr>
          </a:p>
          <a:p>
            <a:pPr>
              <a:defRPr/>
            </a:pPr>
            <a:r>
              <a:rPr lang="en-US" sz="2000" dirty="0">
                <a:cs typeface="Verdana" panose="020B0604030504040204" pitchFamily="34" charset="0"/>
              </a:rPr>
              <a:t>M24-3, Chapter 01 - Debt Management Overview</a:t>
            </a:r>
          </a:p>
          <a:p>
            <a:pPr lvl="1">
              <a:lnSpc>
                <a:spcPct val="70000"/>
              </a:lnSpc>
              <a:defRPr/>
            </a:pPr>
            <a:r>
              <a:rPr lang="en-US" sz="2000" dirty="0">
                <a:solidFill>
                  <a:srgbClr val="0563C1"/>
                </a:solidFill>
                <a:cs typeface="Calibri"/>
                <a:hlinkClick r:id="rId4">
                  <a:extLst>
                    <a:ext uri="{A12FA001-AC4F-418D-AE19-62706E023703}">
                      <ahyp:hlinkClr xmlns:ahyp="http://schemas.microsoft.com/office/drawing/2018/hyperlinkcolor" val="tx"/>
                    </a:ext>
                  </a:extLst>
                </a:hlinkClick>
              </a:rPr>
              <a:t>M24-3 Chapter 01 Debt Management Overview (va.gov)</a:t>
            </a:r>
            <a:r>
              <a:rPr lang="en-US" sz="2000" dirty="0">
                <a:solidFill>
                  <a:srgbClr val="0563C1"/>
                </a:solidFill>
                <a:cs typeface="Calibri"/>
              </a:rPr>
              <a:t> </a:t>
            </a:r>
          </a:p>
        </p:txBody>
      </p:sp>
      <p:sp>
        <p:nvSpPr>
          <p:cNvPr id="3" name="Slide Number Placeholder 2"/>
          <p:cNvSpPr>
            <a:spLocks noGrp="1"/>
          </p:cNvSpPr>
          <p:nvPr>
            <p:ph type="sldNum" sz="quarter" idx="10"/>
          </p:nvPr>
        </p:nvSpPr>
        <p:spPr>
          <a:xfrm>
            <a:off x="9904693" y="6376334"/>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38</a:t>
            </a:fld>
            <a:endParaRPr lang="en-US" dirty="0">
              <a:solidFill>
                <a:srgbClr val="3BBEBD"/>
              </a:solidFill>
            </a:endParaRPr>
          </a:p>
        </p:txBody>
      </p:sp>
    </p:spTree>
    <p:extLst>
      <p:ext uri="{BB962C8B-B14F-4D97-AF65-F5344CB8AC3E}">
        <p14:creationId xmlns:p14="http://schemas.microsoft.com/office/powerpoint/2010/main" val="459235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114425" y="4762"/>
            <a:ext cx="9221788" cy="2738437"/>
          </a:xfrm>
        </p:spPr>
        <p:txBody>
          <a:bodyPr>
            <a:noAutofit/>
          </a:bodyPr>
          <a:lstStyle/>
          <a:p>
            <a:pPr>
              <a:buClr>
                <a:schemeClr val="tx1"/>
              </a:buClr>
              <a:defRPr/>
            </a:pPr>
            <a:r>
              <a:rPr lang="en-US" sz="4400" dirty="0">
                <a:latin typeface="Source Sans Pro" panose="020B0503030403020204" pitchFamily="34" charset="0"/>
                <a:ea typeface="Source Sans Pro" panose="020B0503030403020204" pitchFamily="34" charset="0"/>
              </a:rPr>
              <a:t>Resources cont’d</a:t>
            </a:r>
            <a:endParaRPr lang="en-US" b="1" dirty="0">
              <a:effectLst>
                <a:outerShdw blurRad="38100" dist="38100" dir="2700000" algn="tl">
                  <a:srgbClr val="000000">
                    <a:alpha val="43137"/>
                  </a:srgbClr>
                </a:outerShdw>
              </a:effectLst>
              <a:cs typeface="Georgia" pitchFamily="18" charset="0"/>
            </a:endParaRPr>
          </a:p>
        </p:txBody>
      </p:sp>
      <p:sp>
        <p:nvSpPr>
          <p:cNvPr id="5" name="Content Placeholder 4"/>
          <p:cNvSpPr>
            <a:spLocks noGrp="1"/>
          </p:cNvSpPr>
          <p:nvPr>
            <p:ph idx="1"/>
          </p:nvPr>
        </p:nvSpPr>
        <p:spPr>
          <a:xfrm>
            <a:off x="931863" y="1747838"/>
            <a:ext cx="8918575" cy="5105400"/>
          </a:xfrm>
        </p:spPr>
        <p:txBody>
          <a:bodyPr>
            <a:normAutofit/>
          </a:bodyPr>
          <a:lstStyle/>
          <a:p>
            <a:pPr>
              <a:defRPr/>
            </a:pPr>
            <a:endParaRPr lang="en-US" sz="2600" dirty="0">
              <a:latin typeface="Verdana" panose="020B0604030504040204" pitchFamily="34" charset="0"/>
              <a:ea typeface="Verdana" panose="020B0604030504040204" pitchFamily="34" charset="0"/>
              <a:cs typeface="Verdana" panose="020B0604030504040204" pitchFamily="34" charset="0"/>
            </a:endParaRPr>
          </a:p>
          <a:p>
            <a:pPr>
              <a:defRPr/>
            </a:pPr>
            <a:r>
              <a:rPr lang="en-US" sz="2400" dirty="0"/>
              <a:t>M24-3, Chapter 02 - Station Debt Procedures</a:t>
            </a:r>
          </a:p>
          <a:p>
            <a:pPr lvl="1">
              <a:lnSpc>
                <a:spcPct val="70000"/>
              </a:lnSpc>
              <a:defRPr/>
            </a:pPr>
            <a:r>
              <a:rPr lang="en-US" dirty="0">
                <a:solidFill>
                  <a:srgbClr val="0563C1"/>
                </a:solidFill>
                <a:cs typeface="Calibri"/>
                <a:hlinkClick r:id="rId3">
                  <a:extLst>
                    <a:ext uri="{A12FA001-AC4F-418D-AE19-62706E023703}">
                      <ahyp:hlinkClr xmlns:ahyp="http://schemas.microsoft.com/office/drawing/2018/hyperlinkcolor" val="tx"/>
                    </a:ext>
                  </a:extLst>
                </a:hlinkClick>
              </a:rPr>
              <a:t>M24-3 Chapter 02 Station Debt (va.gov)</a:t>
            </a:r>
            <a:endParaRPr lang="en-US" dirty="0">
              <a:solidFill>
                <a:srgbClr val="0563C1"/>
              </a:solidFill>
              <a:cs typeface="Calibri"/>
            </a:endParaRPr>
          </a:p>
          <a:p>
            <a:pPr marL="349250" indent="0">
              <a:buFont typeface="Arial" panose="020B0604020202020204" pitchFamily="34" charset="0"/>
              <a:buNone/>
              <a:defRPr/>
            </a:pPr>
            <a:endParaRPr lang="en-US" sz="1200" dirty="0"/>
          </a:p>
          <a:p>
            <a:pPr>
              <a:defRPr/>
            </a:pPr>
            <a:r>
              <a:rPr lang="en-US" sz="2400" dirty="0"/>
              <a:t>M24-3, Chapter 03 - Fiduciary Misuse Debt Processes</a:t>
            </a:r>
          </a:p>
          <a:p>
            <a:pPr lvl="1">
              <a:lnSpc>
                <a:spcPct val="70000"/>
              </a:lnSpc>
              <a:defRPr/>
            </a:pPr>
            <a:r>
              <a:rPr lang="en-US" dirty="0">
                <a:solidFill>
                  <a:srgbClr val="0563C1"/>
                </a:solidFill>
                <a:cs typeface="Calibri"/>
                <a:hlinkClick r:id="rId4">
                  <a:extLst>
                    <a:ext uri="{A12FA001-AC4F-418D-AE19-62706E023703}">
                      <ahyp:hlinkClr xmlns:ahyp="http://schemas.microsoft.com/office/drawing/2018/hyperlinkcolor" val="tx"/>
                    </a:ext>
                  </a:extLst>
                </a:hlinkClick>
              </a:rPr>
              <a:t>M24-3 Chapter 03 Fiduciary Misuse Debt (va.gov)</a:t>
            </a:r>
            <a:endParaRPr lang="en-US" dirty="0">
              <a:solidFill>
                <a:srgbClr val="0563C1"/>
              </a:solidFill>
              <a:cs typeface="Calibri"/>
            </a:endParaRPr>
          </a:p>
          <a:p>
            <a:pPr marL="0" indent="0">
              <a:buFont typeface="Arial" panose="020B0604020202020204" pitchFamily="34" charset="0"/>
              <a:buNone/>
              <a:defRPr/>
            </a:pPr>
            <a:endParaRPr lang="en-US" sz="1200" dirty="0"/>
          </a:p>
          <a:p>
            <a:pPr>
              <a:defRPr/>
            </a:pPr>
            <a:r>
              <a:rPr lang="en-US" sz="2400" dirty="0"/>
              <a:t>M24-5, Chapter 01 - Internal Controls</a:t>
            </a:r>
          </a:p>
          <a:p>
            <a:pPr lvl="1">
              <a:lnSpc>
                <a:spcPct val="70000"/>
              </a:lnSpc>
              <a:defRPr/>
            </a:pPr>
            <a:r>
              <a:rPr lang="en-US" dirty="0">
                <a:solidFill>
                  <a:srgbClr val="0563C1"/>
                </a:solidFill>
                <a:cs typeface="Calibri"/>
                <a:hlinkClick r:id="rId5">
                  <a:extLst>
                    <a:ext uri="{A12FA001-AC4F-418D-AE19-62706E023703}">
                      <ahyp:hlinkClr xmlns:ahyp="http://schemas.microsoft.com/office/drawing/2018/hyperlinkcolor" val="tx"/>
                    </a:ext>
                  </a:extLst>
                </a:hlinkClick>
              </a:rPr>
              <a:t>M24-5 Chapter 01 Internal Controls Assessment and Reviews Part 01 to 03 (va.gov)</a:t>
            </a:r>
            <a:endParaRPr lang="en-US" dirty="0">
              <a:solidFill>
                <a:srgbClr val="0563C1"/>
              </a:solidFill>
              <a:cs typeface="Calibri"/>
            </a:endParaRPr>
          </a:p>
          <a:p>
            <a:pPr>
              <a:defRPr/>
            </a:pPr>
            <a:endParaRPr lang="en-US" sz="1800" dirty="0">
              <a:latin typeface="Verdana" panose="020B0604030504040204" pitchFamily="34" charset="0"/>
              <a:ea typeface="Verdana" panose="020B0604030504040204" pitchFamily="34" charset="0"/>
            </a:endParaRPr>
          </a:p>
          <a:p>
            <a:pPr>
              <a:defRPr/>
            </a:pPr>
            <a:endParaRPr lang="en-US" sz="2600" dirty="0">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400" u="sng" dirty="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endParaRPr>
          </a:p>
          <a:p>
            <a:pPr>
              <a:defRPr/>
            </a:pPr>
            <a:endParaRPr lang="en-US" sz="2400" u="sng" dirty="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1800" dirty="0">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600" dirty="0">
              <a:latin typeface="Verdana" panose="020B0604030504040204" pitchFamily="34" charset="0"/>
              <a:ea typeface="Verdana" panose="020B0604030504040204" pitchFamily="34" charset="0"/>
              <a:cs typeface="Verdana" panose="020B0604030504040204" pitchFamily="34" charset="0"/>
            </a:endParaRPr>
          </a:p>
        </p:txBody>
      </p:sp>
      <p:sp>
        <p:nvSpPr>
          <p:cNvPr id="49158" name="Text Box 1031"/>
          <p:cNvSpPr txBox="1">
            <a:spLocks noChangeArrowheads="1"/>
          </p:cNvSpPr>
          <p:nvPr/>
        </p:nvSpPr>
        <p:spPr bwMode="auto">
          <a:xfrm>
            <a:off x="1981200" y="6430963"/>
            <a:ext cx="8229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Myriad Pro"/>
              </a:defRPr>
            </a:lvl1pPr>
            <a:lvl2pPr marL="742950" indent="-285750" eaLnBrk="0" hangingPunct="0">
              <a:spcBef>
                <a:spcPct val="20000"/>
              </a:spcBef>
              <a:buFont typeface="Arial" pitchFamily="34" charset="0"/>
              <a:buChar char="–"/>
              <a:defRPr sz="2800">
                <a:solidFill>
                  <a:schemeClr val="tx1"/>
                </a:solidFill>
                <a:latin typeface="Myriad Pro"/>
              </a:defRPr>
            </a:lvl2pPr>
            <a:lvl3pPr marL="1143000" indent="-228600" eaLnBrk="0" hangingPunct="0">
              <a:spcBef>
                <a:spcPct val="20000"/>
              </a:spcBef>
              <a:buFont typeface="Arial" pitchFamily="34" charset="0"/>
              <a:buChar char="•"/>
              <a:defRPr sz="2400">
                <a:solidFill>
                  <a:schemeClr val="tx1"/>
                </a:solidFill>
                <a:latin typeface="Myriad Pro"/>
              </a:defRPr>
            </a:lvl3pPr>
            <a:lvl4pPr marL="1600200" indent="-228600" eaLnBrk="0" hangingPunct="0">
              <a:spcBef>
                <a:spcPct val="20000"/>
              </a:spcBef>
              <a:buFont typeface="Arial" pitchFamily="34" charset="0"/>
              <a:buChar char="–"/>
              <a:defRPr sz="2000">
                <a:solidFill>
                  <a:schemeClr val="tx1"/>
                </a:solidFill>
                <a:latin typeface="Myriad Pro"/>
              </a:defRPr>
            </a:lvl4pPr>
            <a:lvl5pPr marL="2057400" indent="-228600" eaLnBrk="0" hangingPunct="0">
              <a:spcBef>
                <a:spcPct val="20000"/>
              </a:spcBef>
              <a:buFont typeface="Arial" pitchFamily="34" charset="0"/>
              <a:buChar char="»"/>
              <a:defRPr sz="2000">
                <a:solidFill>
                  <a:schemeClr val="tx1"/>
                </a:solidFill>
                <a:latin typeface="Myriad Pro"/>
              </a:defRPr>
            </a:lvl5pPr>
            <a:lvl6pPr marL="2514600" indent="-228600" eaLnBrk="0" fontAlgn="base" hangingPunct="0">
              <a:spcBef>
                <a:spcPct val="20000"/>
              </a:spcBef>
              <a:spcAft>
                <a:spcPct val="0"/>
              </a:spcAft>
              <a:buFont typeface="Arial" pitchFamily="34" charset="0"/>
              <a:buChar char="»"/>
              <a:defRPr sz="2000">
                <a:solidFill>
                  <a:schemeClr val="tx1"/>
                </a:solidFill>
                <a:latin typeface="Myriad Pro"/>
              </a:defRPr>
            </a:lvl6pPr>
            <a:lvl7pPr marL="2971800" indent="-228600" eaLnBrk="0" fontAlgn="base" hangingPunct="0">
              <a:spcBef>
                <a:spcPct val="20000"/>
              </a:spcBef>
              <a:spcAft>
                <a:spcPct val="0"/>
              </a:spcAft>
              <a:buFont typeface="Arial" pitchFamily="34" charset="0"/>
              <a:buChar char="»"/>
              <a:defRPr sz="2000">
                <a:solidFill>
                  <a:schemeClr val="tx1"/>
                </a:solidFill>
                <a:latin typeface="Myriad Pro"/>
              </a:defRPr>
            </a:lvl7pPr>
            <a:lvl8pPr marL="3429000" indent="-228600" eaLnBrk="0" fontAlgn="base" hangingPunct="0">
              <a:spcBef>
                <a:spcPct val="20000"/>
              </a:spcBef>
              <a:spcAft>
                <a:spcPct val="0"/>
              </a:spcAft>
              <a:buFont typeface="Arial" pitchFamily="34" charset="0"/>
              <a:buChar char="»"/>
              <a:defRPr sz="2000">
                <a:solidFill>
                  <a:schemeClr val="tx1"/>
                </a:solidFill>
                <a:latin typeface="Myriad Pro"/>
              </a:defRPr>
            </a:lvl8pPr>
            <a:lvl9pPr marL="3886200" indent="-228600" eaLnBrk="0" fontAlgn="base" hangingPunct="0">
              <a:spcBef>
                <a:spcPct val="20000"/>
              </a:spcBef>
              <a:spcAft>
                <a:spcPct val="0"/>
              </a:spcAft>
              <a:buFont typeface="Arial" pitchFamily="34" charset="0"/>
              <a:buChar char="»"/>
              <a:defRPr sz="2000">
                <a:solidFill>
                  <a:schemeClr val="tx1"/>
                </a:solidFill>
                <a:latin typeface="Myriad Pro"/>
              </a:defRPr>
            </a:lvl9pPr>
          </a:lstStyle>
          <a:p>
            <a:pPr eaLnBrk="1" hangingPunct="1">
              <a:spcBef>
                <a:spcPct val="0"/>
              </a:spcBef>
              <a:buFontTx/>
              <a:buNone/>
            </a:pPr>
            <a:endParaRPr lang="en-US" altLang="en-US" sz="1800">
              <a:latin typeface="Arial" pitchFamily="34" charset="0"/>
              <a:cs typeface="Arial" pitchFamily="34" charset="0"/>
            </a:endParaRPr>
          </a:p>
        </p:txBody>
      </p:sp>
      <p:sp>
        <p:nvSpPr>
          <p:cNvPr id="2" name="Slide Number Placeholder 1"/>
          <p:cNvSpPr>
            <a:spLocks noGrp="1"/>
          </p:cNvSpPr>
          <p:nvPr>
            <p:ph type="sldNum" sz="quarter" idx="10"/>
          </p:nvPr>
        </p:nvSpPr>
        <p:spPr>
          <a:xfrm>
            <a:off x="9922622" y="6414528"/>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39</a:t>
            </a:fld>
            <a:endParaRPr lang="en-US" dirty="0">
              <a:solidFill>
                <a:srgbClr val="3BBEBD"/>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rPr>
              <a:t>Resources cont’d</a:t>
            </a:r>
            <a:endParaRPr lang="en-US" b="1" dirty="0"/>
          </a:p>
        </p:txBody>
      </p:sp>
      <p:sp>
        <p:nvSpPr>
          <p:cNvPr id="3" name="Content Placeholder 2"/>
          <p:cNvSpPr>
            <a:spLocks noGrp="1"/>
          </p:cNvSpPr>
          <p:nvPr>
            <p:ph idx="1"/>
          </p:nvPr>
        </p:nvSpPr>
        <p:spPr>
          <a:xfrm>
            <a:off x="912198" y="2054027"/>
            <a:ext cx="8229600" cy="4869857"/>
          </a:xfrm>
        </p:spPr>
        <p:txBody>
          <a:bodyPr/>
          <a:lstStyle/>
          <a:p>
            <a:pPr>
              <a:defRPr/>
            </a:pPr>
            <a:r>
              <a:rPr lang="en-US" sz="2400" dirty="0"/>
              <a:t>Termination of Collection Action and Close Out of Debt</a:t>
            </a:r>
          </a:p>
          <a:p>
            <a:pPr lvl="1">
              <a:lnSpc>
                <a:spcPct val="70000"/>
              </a:lnSpc>
              <a:defRPr/>
            </a:pPr>
            <a:r>
              <a:rPr lang="en-US" dirty="0">
                <a:solidFill>
                  <a:srgbClr val="0563C1"/>
                </a:solidFill>
                <a:cs typeface="Calibri"/>
                <a:hlinkClick r:id="rId2">
                  <a:extLst>
                    <a:ext uri="{A12FA001-AC4F-418D-AE19-62706E023703}">
                      <ahyp:hlinkClr xmlns:ahyp="http://schemas.microsoft.com/office/drawing/2018/hyperlinkcolor" val="tx"/>
                    </a:ext>
                  </a:extLst>
                </a:hlinkClick>
              </a:rPr>
              <a:t>Chapter 01 - VA Debt Collection Standards - Financial Policy Documents</a:t>
            </a:r>
            <a:endParaRPr lang="en-US" dirty="0">
              <a:solidFill>
                <a:srgbClr val="0563C1"/>
              </a:solidFill>
              <a:cs typeface="Calibri"/>
            </a:endParaRPr>
          </a:p>
          <a:p>
            <a:pPr marL="349250" indent="0">
              <a:buFont typeface="Arial" panose="020B0604020202020204" pitchFamily="34" charset="0"/>
              <a:buNone/>
              <a:defRPr/>
            </a:pPr>
            <a:endParaRPr lang="en-US" sz="1200" dirty="0"/>
          </a:p>
          <a:p>
            <a:pPr>
              <a:defRPr/>
            </a:pPr>
            <a:r>
              <a:rPr lang="en-US" sz="2400" dirty="0"/>
              <a:t>GOE Bill to Collect SOP</a:t>
            </a:r>
          </a:p>
          <a:p>
            <a:pPr lvl="1">
              <a:lnSpc>
                <a:spcPct val="70000"/>
              </a:lnSpc>
              <a:defRPr/>
            </a:pPr>
            <a:r>
              <a:rPr lang="en-US" dirty="0">
                <a:solidFill>
                  <a:srgbClr val="0563C1"/>
                </a:solidFill>
                <a:cs typeface="Calibri"/>
                <a:hlinkClick r:id="rId3">
                  <a:extLst>
                    <a:ext uri="{A12FA001-AC4F-418D-AE19-62706E023703}">
                      <ahyp:hlinkClr xmlns:ahyp="http://schemas.microsoft.com/office/drawing/2018/hyperlinkcolor" val="tx"/>
                    </a:ext>
                  </a:extLst>
                </a:hlinkClick>
              </a:rPr>
              <a:t>VBA Office of Financial Management Intranet - VBA_B2C_SOP.pdf - Normal (sharepoint.com)</a:t>
            </a:r>
            <a:endParaRPr lang="en-US" dirty="0">
              <a:solidFill>
                <a:srgbClr val="0563C1"/>
              </a:solidFill>
              <a:cs typeface="Calibri"/>
            </a:endParaRPr>
          </a:p>
          <a:p>
            <a:pPr>
              <a:defRPr/>
            </a:pPr>
            <a:endParaRPr lang="en-US" sz="1200" dirty="0"/>
          </a:p>
          <a:p>
            <a:pPr>
              <a:defRPr/>
            </a:pPr>
            <a:r>
              <a:rPr lang="en-US" sz="2400" dirty="0"/>
              <a:t>AR01 Receivables Demonstration Video</a:t>
            </a:r>
          </a:p>
          <a:p>
            <a:pPr lvl="1">
              <a:lnSpc>
                <a:spcPct val="70000"/>
              </a:lnSpc>
              <a:defRPr/>
            </a:pPr>
            <a:r>
              <a:rPr lang="en-US" dirty="0">
                <a:solidFill>
                  <a:srgbClr val="0563C1"/>
                </a:solidFill>
                <a:cs typeface="Calibri"/>
                <a:hlinkClick r:id="rId4">
                  <a:extLst>
                    <a:ext uri="{A12FA001-AC4F-418D-AE19-62706E023703}">
                      <ahyp:hlinkClr xmlns:ahyp="http://schemas.microsoft.com/office/drawing/2018/hyperlinkcolor" val="tx"/>
                    </a:ext>
                  </a:extLst>
                </a:hlinkClick>
              </a:rPr>
              <a:t>FMBT BI Report Demonstrations 20230419 Meeting Recording.mp4 (sharepoint.com)</a:t>
            </a:r>
            <a:endParaRPr lang="en-US" dirty="0">
              <a:solidFill>
                <a:srgbClr val="0563C1"/>
              </a:solidFill>
              <a:cs typeface="Calibri"/>
            </a:endParaRPr>
          </a:p>
          <a:p>
            <a:pPr marL="0" indent="0">
              <a:buFont typeface="Arial" panose="020B0604020202020204" pitchFamily="34" charset="0"/>
              <a:buNone/>
              <a:defRPr/>
            </a:pPr>
            <a:endParaRPr lang="en-US" sz="2400" dirty="0"/>
          </a:p>
          <a:p>
            <a:pPr marL="0" indent="0">
              <a:buNone/>
            </a:pPr>
            <a:endParaRPr lang="en-US" sz="1800" dirty="0"/>
          </a:p>
        </p:txBody>
      </p:sp>
      <p:sp>
        <p:nvSpPr>
          <p:cNvPr id="4" name="Slide Number Placeholder 3"/>
          <p:cNvSpPr>
            <a:spLocks noGrp="1"/>
          </p:cNvSpPr>
          <p:nvPr>
            <p:ph type="sldNum" sz="quarter" idx="10"/>
          </p:nvPr>
        </p:nvSpPr>
        <p:spPr>
          <a:xfrm>
            <a:off x="9859869" y="6355976"/>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40</a:t>
            </a:fld>
            <a:endParaRPr lang="en-US" dirty="0">
              <a:solidFill>
                <a:srgbClr val="3BBEBD"/>
              </a:solidFill>
            </a:endParaRPr>
          </a:p>
        </p:txBody>
      </p:sp>
    </p:spTree>
    <p:extLst>
      <p:ext uri="{BB962C8B-B14F-4D97-AF65-F5344CB8AC3E}">
        <p14:creationId xmlns:p14="http://schemas.microsoft.com/office/powerpoint/2010/main" val="441882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9E73A-B397-45D1-BCE9-5664F793BEF7}"/>
              </a:ext>
            </a:extLst>
          </p:cNvPr>
          <p:cNvSpPr>
            <a:spLocks noGrp="1"/>
          </p:cNvSpPr>
          <p:nvPr>
            <p:ph type="title"/>
          </p:nvPr>
        </p:nvSpPr>
        <p:spPr/>
        <p:txBody>
          <a:bodyPr/>
          <a:lstStyle/>
          <a:p>
            <a:r>
              <a:rPr lang="en-US" sz="4400" dirty="0">
                <a:latin typeface="Source Sans Pro" panose="020B0503030403020204" pitchFamily="34" charset="0"/>
                <a:ea typeface="Source Sans Pro" panose="020B0503030403020204" pitchFamily="34" charset="0"/>
              </a:rPr>
              <a:t>Resources cont’d</a:t>
            </a:r>
            <a:endParaRPr lang="en-US" dirty="0"/>
          </a:p>
        </p:txBody>
      </p:sp>
      <p:sp>
        <p:nvSpPr>
          <p:cNvPr id="3" name="Content Placeholder 2">
            <a:extLst>
              <a:ext uri="{FF2B5EF4-FFF2-40B4-BE49-F238E27FC236}">
                <a16:creationId xmlns:a16="http://schemas.microsoft.com/office/drawing/2014/main" id="{5E3ED91E-75E6-47B1-9EBB-A1D5B7FA6BB5}"/>
              </a:ext>
            </a:extLst>
          </p:cNvPr>
          <p:cNvSpPr>
            <a:spLocks noGrp="1"/>
          </p:cNvSpPr>
          <p:nvPr>
            <p:ph idx="1"/>
          </p:nvPr>
        </p:nvSpPr>
        <p:spPr/>
        <p:txBody>
          <a:bodyPr>
            <a:normAutofit/>
          </a:bodyPr>
          <a:lstStyle/>
          <a:p>
            <a:pPr>
              <a:defRPr/>
            </a:pPr>
            <a:r>
              <a:rPr lang="en-US" sz="2600" dirty="0">
                <a:cs typeface="Verdana" panose="020B0604030504040204" pitchFamily="34" charset="0"/>
              </a:rPr>
              <a:t>iFAMS Self-Service (CRM Ticket)</a:t>
            </a:r>
          </a:p>
          <a:p>
            <a:pPr lvl="1">
              <a:lnSpc>
                <a:spcPct val="70000"/>
              </a:lnSpc>
              <a:tabLst>
                <a:tab pos="7940675" algn="l"/>
              </a:tabLst>
              <a:defRPr/>
            </a:pPr>
            <a:r>
              <a:rPr lang="en-US" dirty="0">
                <a:solidFill>
                  <a:srgbClr val="0563C1"/>
                </a:solidFill>
                <a:cs typeface="Calibri"/>
                <a:hlinkClick r:id="rId2">
                  <a:extLst>
                    <a:ext uri="{A12FA001-AC4F-418D-AE19-62706E023703}">
                      <ahyp:hlinkClr xmlns:ahyp="http://schemas.microsoft.com/office/drawing/2018/hyperlinkcolor" val="tx"/>
                    </a:ext>
                  </a:extLst>
                </a:hlinkClick>
              </a:rPr>
              <a:t>Self Service Portal (va.gov)</a:t>
            </a:r>
            <a:endParaRPr lang="en-US" dirty="0">
              <a:solidFill>
                <a:srgbClr val="0563C1"/>
              </a:solidFill>
              <a:cs typeface="Calibri"/>
            </a:endParaRPr>
          </a:p>
          <a:p>
            <a:pPr marL="400050" lvl="1" indent="0">
              <a:buNone/>
              <a:tabLst>
                <a:tab pos="7940675" algn="l"/>
              </a:tabLst>
              <a:defRPr/>
            </a:pPr>
            <a:endParaRPr lang="en-US" sz="1200" u="sng" dirty="0">
              <a:solidFill>
                <a:schemeClr val="bg2">
                  <a:lumMod val="75000"/>
                </a:schemeClr>
              </a:solidFill>
              <a:cs typeface="Verdana" panose="020B0604030504040204" pitchFamily="34" charset="0"/>
            </a:endParaRPr>
          </a:p>
          <a:p>
            <a:pPr>
              <a:defRPr/>
            </a:pPr>
            <a:r>
              <a:rPr lang="en-US" sz="2600" dirty="0">
                <a:cs typeface="Verdana" panose="020B0604030504040204" pitchFamily="34" charset="0"/>
              </a:rPr>
              <a:t>iFAMS User Guides and Resources (B2C)</a:t>
            </a:r>
          </a:p>
          <a:p>
            <a:pPr lvl="1">
              <a:lnSpc>
                <a:spcPct val="70000"/>
              </a:lnSpc>
              <a:tabLst>
                <a:tab pos="7940675" algn="l"/>
              </a:tabLst>
              <a:defRPr/>
            </a:pPr>
            <a:r>
              <a:rPr lang="en-US" dirty="0">
                <a:solidFill>
                  <a:srgbClr val="0563C1"/>
                </a:solidFill>
                <a:cs typeface="Calibri"/>
                <a:hlinkClick r:id="rId3">
                  <a:extLst>
                    <a:ext uri="{A12FA001-AC4F-418D-AE19-62706E023703}">
                      <ahyp:hlinkClr xmlns:ahyp="http://schemas.microsoft.com/office/drawing/2018/hyperlinkcolor" val="tx"/>
                    </a:ext>
                  </a:extLst>
                </a:hlinkClick>
              </a:rPr>
              <a:t>iFAMS User Guides and Resources - Bill to Collect B2C - All Documents (sharepoint.com)</a:t>
            </a:r>
            <a:r>
              <a:rPr lang="en-US" dirty="0">
                <a:solidFill>
                  <a:srgbClr val="0563C1"/>
                </a:solidFill>
                <a:cs typeface="Calibri"/>
              </a:rPr>
              <a:t> </a:t>
            </a:r>
          </a:p>
          <a:p>
            <a:pPr marL="0" indent="0">
              <a:buNone/>
            </a:pPr>
            <a:endParaRPr lang="en-US" sz="1200" dirty="0"/>
          </a:p>
          <a:p>
            <a:r>
              <a:rPr lang="en-US" sz="2600" dirty="0"/>
              <a:t>ALAC Salesforce</a:t>
            </a:r>
          </a:p>
          <a:p>
            <a:pPr lvl="1">
              <a:lnSpc>
                <a:spcPct val="80000"/>
              </a:lnSpc>
              <a:tabLst>
                <a:tab pos="7940675" algn="l"/>
              </a:tabLst>
              <a:defRPr/>
            </a:pPr>
            <a:r>
              <a:rPr lang="en-US" dirty="0">
                <a:solidFill>
                  <a:srgbClr val="0563C1"/>
                </a:solidFill>
                <a:cs typeface="Calibri"/>
                <a:hlinkClick r:id="rId4">
                  <a:extLst>
                    <a:ext uri="{A12FA001-AC4F-418D-AE19-62706E023703}">
                      <ahyp:hlinkClr xmlns:ahyp="http://schemas.microsoft.com/office/drawing/2018/hyperlinkcolor" val="tx"/>
                    </a:ext>
                  </a:extLst>
                </a:hlinkClick>
              </a:rPr>
              <a:t>Home | Salesforce</a:t>
            </a:r>
            <a:endParaRPr lang="en-US" dirty="0">
              <a:solidFill>
                <a:srgbClr val="0563C1"/>
              </a:solidFill>
              <a:cs typeface="Calibri"/>
            </a:endParaRPr>
          </a:p>
        </p:txBody>
      </p:sp>
      <p:sp>
        <p:nvSpPr>
          <p:cNvPr id="4" name="Slide Number Placeholder 3">
            <a:extLst>
              <a:ext uri="{FF2B5EF4-FFF2-40B4-BE49-F238E27FC236}">
                <a16:creationId xmlns:a16="http://schemas.microsoft.com/office/drawing/2014/main" id="{9A31F2EC-890D-4910-9F19-0FF593BEF540}"/>
              </a:ext>
            </a:extLst>
          </p:cNvPr>
          <p:cNvSpPr>
            <a:spLocks noGrp="1"/>
          </p:cNvSpPr>
          <p:nvPr>
            <p:ph type="sldNum" sz="quarter" idx="10"/>
          </p:nvPr>
        </p:nvSpPr>
        <p:spPr>
          <a:xfrm>
            <a:off x="9922622" y="6347012"/>
            <a:ext cx="2133600" cy="365125"/>
          </a:xfrm>
          <a:prstGeom prst="rect">
            <a:avLst/>
          </a:prstGeom>
        </p:spPr>
        <p:txBody>
          <a:bodyPr vert="horz" lIns="91440" tIns="45720" rIns="91440" bIns="45720" rtlCol="0" anchor="ctr"/>
          <a:lstStyle>
            <a:defPPr>
              <a:defRPr lang="en-US"/>
            </a:defPPr>
            <a:lvl1pPr algn="r" defTabSz="914400" rtl="0" fontAlgn="base">
              <a:spcBef>
                <a:spcPct val="0"/>
              </a:spcBef>
              <a:spcAft>
                <a:spcPct val="0"/>
              </a:spcAft>
              <a:defRPr sz="1200" kern="1200">
                <a:solidFill>
                  <a:prstClr val="white"/>
                </a:solidFill>
                <a:latin typeface="Tahoma" pitchFamily="34" charset="0"/>
                <a:ea typeface="ＭＳ Ｐゴシック" pitchFamily="34" charset="-128"/>
                <a:cs typeface="+mn-cs"/>
              </a:defRPr>
            </a:lvl1pPr>
            <a:lvl2pPr marL="4572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sz="3400" kern="1200">
                <a:solidFill>
                  <a:schemeClr val="tx1"/>
                </a:solidFill>
                <a:latin typeface="Tahoma" pitchFamily="34" charset="0"/>
                <a:ea typeface="ＭＳ Ｐゴシック" pitchFamily="34" charset="-128"/>
                <a:cs typeface="+mn-cs"/>
              </a:defRPr>
            </a:lvl5pPr>
            <a:lvl6pPr marL="2286000" algn="l" defTabSz="914400" rtl="0" eaLnBrk="1" latinLnBrk="0" hangingPunct="1">
              <a:defRPr sz="3400" kern="1200">
                <a:solidFill>
                  <a:schemeClr val="tx1"/>
                </a:solidFill>
                <a:latin typeface="Tahoma" pitchFamily="34" charset="0"/>
                <a:ea typeface="ＭＳ Ｐゴシック" pitchFamily="34" charset="-128"/>
                <a:cs typeface="+mn-cs"/>
              </a:defRPr>
            </a:lvl6pPr>
            <a:lvl7pPr marL="2743200" algn="l" defTabSz="914400" rtl="0" eaLnBrk="1" latinLnBrk="0" hangingPunct="1">
              <a:defRPr sz="3400" kern="1200">
                <a:solidFill>
                  <a:schemeClr val="tx1"/>
                </a:solidFill>
                <a:latin typeface="Tahoma" pitchFamily="34" charset="0"/>
                <a:ea typeface="ＭＳ Ｐゴシック" pitchFamily="34" charset="-128"/>
                <a:cs typeface="+mn-cs"/>
              </a:defRPr>
            </a:lvl7pPr>
            <a:lvl8pPr marL="3200400" algn="l" defTabSz="914400" rtl="0" eaLnBrk="1" latinLnBrk="0" hangingPunct="1">
              <a:defRPr sz="3400" kern="1200">
                <a:solidFill>
                  <a:schemeClr val="tx1"/>
                </a:solidFill>
                <a:latin typeface="Tahoma" pitchFamily="34" charset="0"/>
                <a:ea typeface="ＭＳ Ｐゴシック" pitchFamily="34" charset="-128"/>
                <a:cs typeface="+mn-cs"/>
              </a:defRPr>
            </a:lvl8pPr>
            <a:lvl9pPr marL="3657600" algn="l" defTabSz="914400" rtl="0" eaLnBrk="1" latinLnBrk="0" hangingPunct="1">
              <a:defRPr sz="3400" kern="1200">
                <a:solidFill>
                  <a:schemeClr val="tx1"/>
                </a:solidFill>
                <a:latin typeface="Tahoma" pitchFamily="34" charset="0"/>
                <a:ea typeface="ＭＳ Ｐゴシック" pitchFamily="34" charset="-128"/>
                <a:cs typeface="+mn-cs"/>
              </a:defRPr>
            </a:lvl9pPr>
          </a:lstStyle>
          <a:p>
            <a:pPr>
              <a:defRPr/>
            </a:pPr>
            <a:fld id="{3B1DF2CC-DAC7-49BC-A59D-19928174E23E}" type="slidenum">
              <a:rPr lang="en-US" smtClean="0">
                <a:solidFill>
                  <a:srgbClr val="3BBEBD"/>
                </a:solidFill>
              </a:rPr>
              <a:pPr>
                <a:defRPr/>
              </a:pPr>
              <a:t>41</a:t>
            </a:fld>
            <a:endParaRPr lang="en-US" dirty="0">
              <a:solidFill>
                <a:srgbClr val="3BBEBD"/>
              </a:solidFill>
            </a:endParaRPr>
          </a:p>
        </p:txBody>
      </p:sp>
    </p:spTree>
    <p:extLst>
      <p:ext uri="{BB962C8B-B14F-4D97-AF65-F5344CB8AC3E}">
        <p14:creationId xmlns:p14="http://schemas.microsoft.com/office/powerpoint/2010/main" val="3119041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rPr>
              <a:t>Points of Contact</a:t>
            </a:r>
          </a:p>
        </p:txBody>
      </p:sp>
      <p:sp>
        <p:nvSpPr>
          <p:cNvPr id="3" name="Content Placeholder 2">
            <a:extLst>
              <a:ext uri="{FF2B5EF4-FFF2-40B4-BE49-F238E27FC236}">
                <a16:creationId xmlns:a16="http://schemas.microsoft.com/office/drawing/2014/main" id="{47079087-6484-4F38-A1B4-F89108FC3B86}"/>
              </a:ext>
            </a:extLst>
          </p:cNvPr>
          <p:cNvSpPr>
            <a:spLocks noGrp="1"/>
          </p:cNvSpPr>
          <p:nvPr>
            <p:ph idx="1"/>
          </p:nvPr>
        </p:nvSpPr>
        <p:spPr>
          <a:xfrm>
            <a:off x="838199" y="2188965"/>
            <a:ext cx="11129683" cy="3691882"/>
          </a:xfrm>
        </p:spPr>
        <p:txBody>
          <a:bodyPr vert="horz" lIns="91440" tIns="45720" rIns="91440" bIns="45720" rtlCol="0" anchor="t">
            <a:noAutofit/>
          </a:bodyPr>
          <a:lstStyle/>
          <a:p>
            <a:pPr marL="0" lvl="0" indent="0">
              <a:buNone/>
              <a:defRPr/>
            </a:pPr>
            <a:r>
              <a:rPr lang="en-US" u="sng" dirty="0"/>
              <a:t>Leadership Team:</a:t>
            </a:r>
            <a:endParaRPr lang="en-US" sz="1400" i="1" dirty="0"/>
          </a:p>
          <a:p>
            <a:pPr marL="0" lvl="0" indent="0">
              <a:buNone/>
              <a:defRPr/>
            </a:pPr>
            <a:endParaRPr kumimoji="0" lang="en-US" sz="8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t>Charles Kemp</a:t>
            </a:r>
            <a:r>
              <a:rPr kumimoji="0" lang="en-US" sz="20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cs typeface="Calibri" panose="020F0502020204030204" pitchFamily="34" charset="0"/>
              </a:rPr>
              <a:t>, Supervisory Accountant, charles.kemp2@va.gov, 512-981-4610</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t>Brent Kamphues</a:t>
            </a:r>
            <a:r>
              <a:rPr kumimoji="0" lang="en-US" sz="20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cs typeface="Calibri" panose="020F0502020204030204" pitchFamily="34" charset="0"/>
              </a:rPr>
              <a:t>, Supervisory Accountant, brent.kamphues@va.gov, 512-981-4607</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t>Paul Jiang</a:t>
            </a:r>
            <a:r>
              <a:rPr kumimoji="0" lang="en-US" sz="20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cs typeface="Calibri" panose="020F0502020204030204" pitchFamily="34" charset="0"/>
              </a:rPr>
              <a:t>, Supervisory Accountant, paul.jiang@va.gov, 512-981-4608</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t>Christy Castillo</a:t>
            </a:r>
            <a:r>
              <a:rPr kumimoji="0" lang="en-US" sz="2000" b="0" i="0" u="none" strike="noStrike" kern="1200" cap="none" spc="0" normalizeH="0" baseline="0" noProof="0" dirty="0">
                <a:ln>
                  <a:noFill/>
                </a:ln>
                <a:effectLst/>
                <a:uLnTx/>
                <a:uFillTx/>
                <a:latin typeface="Source Sans Pro" panose="020B0503030403020204" pitchFamily="34" charset="0"/>
                <a:ea typeface="Source Sans Pro" panose="020B0503030403020204" pitchFamily="34" charset="0"/>
                <a:cs typeface="Calibri" panose="020F0502020204030204" pitchFamily="34" charset="0"/>
              </a:rPr>
              <a:t>, Technical Accountant, christy.castillo@va.gov, 512-981-4641</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081E3F"/>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srgbClr val="081E3F"/>
                </a:solidFill>
                <a:effectLst/>
                <a:uLnTx/>
                <a:uFillTx/>
                <a:latin typeface="Source Sans Pro" panose="020B0503030403020204" pitchFamily="34" charset="0"/>
                <a:ea typeface="Source Sans Pro" panose="020B0503030403020204" pitchFamily="34" charset="0"/>
                <a:cs typeface="Calibri" panose="020F0502020204030204" pitchFamily="34" charset="0"/>
              </a:rPr>
              <a:t>Accounting Team (submit Salesforce ticket):</a:t>
            </a:r>
          </a:p>
          <a:p>
            <a:pPr>
              <a:defRPr/>
            </a:pPr>
            <a:r>
              <a:rPr lang="en-US" sz="2000" dirty="0">
                <a:solidFill>
                  <a:srgbClr val="0563C1"/>
                </a:solidFill>
                <a:cs typeface="Calibri"/>
                <a:hlinkClick r:id="rId3">
                  <a:extLst>
                    <a:ext uri="{A12FA001-AC4F-418D-AE19-62706E023703}">
                      <ahyp:hlinkClr xmlns:ahyp="http://schemas.microsoft.com/office/drawing/2018/hyperlinkcolor" val="tx"/>
                    </a:ext>
                  </a:extLst>
                </a:hlinkClick>
              </a:rPr>
              <a:t>Home | Salesforce</a:t>
            </a:r>
            <a:endParaRPr lang="en-US" sz="2000" dirty="0">
              <a:solidFill>
                <a:srgbClr val="0563C1"/>
              </a:solidFill>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1" u="none" strike="noStrike" kern="1200" cap="none" spc="0" normalizeH="0" baseline="0" noProof="0" dirty="0">
              <a:ln>
                <a:noFill/>
              </a:ln>
              <a:solidFill>
                <a:srgbClr val="081E3F"/>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81E3F"/>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81E3F"/>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L="0" indent="0">
              <a:buNone/>
            </a:pPr>
            <a:r>
              <a:rPr lang="en-US" dirty="0">
                <a:latin typeface="Calibri"/>
                <a:cs typeface="Calibri"/>
              </a:rPr>
              <a:t>	</a:t>
            </a:r>
          </a:p>
          <a:p>
            <a:pPr lvl="1"/>
            <a:endParaRPr lang="en-US" dirty="0"/>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42</a:t>
            </a:fld>
            <a:endParaRPr lang="en-US"/>
          </a:p>
        </p:txBody>
      </p:sp>
    </p:spTree>
    <p:extLst>
      <p:ext uri="{BB962C8B-B14F-4D97-AF65-F5344CB8AC3E}">
        <p14:creationId xmlns:p14="http://schemas.microsoft.com/office/powerpoint/2010/main" val="1755030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rPr>
              <a:t>Questions</a:t>
            </a:r>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43</a:t>
            </a:fld>
            <a:endParaRPr lang="en-US"/>
          </a:p>
        </p:txBody>
      </p:sp>
      <p:pic>
        <p:nvPicPr>
          <p:cNvPr id="10" name="Picture 9">
            <a:extLst>
              <a:ext uri="{FF2B5EF4-FFF2-40B4-BE49-F238E27FC236}">
                <a16:creationId xmlns:a16="http://schemas.microsoft.com/office/drawing/2014/main" id="{1D4A426F-6F7C-6801-9B49-ED10B39E70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15134" y="1669151"/>
            <a:ext cx="2858035" cy="3900906"/>
          </a:xfrm>
          <a:prstGeom prst="rect">
            <a:avLst/>
          </a:prstGeom>
        </p:spPr>
      </p:pic>
    </p:spTree>
    <p:extLst>
      <p:ext uri="{BB962C8B-B14F-4D97-AF65-F5344CB8AC3E}">
        <p14:creationId xmlns:p14="http://schemas.microsoft.com/office/powerpoint/2010/main" val="2517976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A815-0C1C-425C-A33D-722297BEBCAB}"/>
              </a:ext>
            </a:extLst>
          </p:cNvPr>
          <p:cNvSpPr>
            <a:spLocks noGrp="1"/>
          </p:cNvSpPr>
          <p:nvPr>
            <p:ph type="title"/>
          </p:nvPr>
        </p:nvSpPr>
        <p:spPr/>
        <p:txBody>
          <a:bodyPr>
            <a:normAutofit/>
          </a:bodyPr>
          <a:lstStyle/>
          <a:p>
            <a:r>
              <a:rPr lang="en-US" sz="4800" dirty="0">
                <a:latin typeface="Source Sans Pro" panose="020B0503030403020204" pitchFamily="34" charset="0"/>
                <a:ea typeface="Source Sans Pro" panose="020B0503030403020204" pitchFamily="34" charset="0"/>
              </a:rPr>
              <a:t>TMS Number</a:t>
            </a:r>
          </a:p>
        </p:txBody>
      </p:sp>
      <p:sp>
        <p:nvSpPr>
          <p:cNvPr id="3" name="Content Placeholder 2">
            <a:extLst>
              <a:ext uri="{FF2B5EF4-FFF2-40B4-BE49-F238E27FC236}">
                <a16:creationId xmlns:a16="http://schemas.microsoft.com/office/drawing/2014/main" id="{47079087-6484-4F38-A1B4-F89108FC3B86}"/>
              </a:ext>
            </a:extLst>
          </p:cNvPr>
          <p:cNvSpPr>
            <a:spLocks noGrp="1"/>
          </p:cNvSpPr>
          <p:nvPr>
            <p:ph idx="1"/>
          </p:nvPr>
        </p:nvSpPr>
        <p:spPr>
          <a:xfrm>
            <a:off x="838200" y="2188964"/>
            <a:ext cx="6896100" cy="3448827"/>
          </a:xfrm>
        </p:spPr>
        <p:txBody>
          <a:bodyPr vert="horz" lIns="91440" tIns="45720" rIns="91440" bIns="45720" rtlCol="0" anchor="t">
            <a:normAutofit/>
          </a:bodyPr>
          <a:lstStyle/>
          <a:p>
            <a:pPr marL="228600" marR="0" lvl="0"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The assessment for this training is available</a:t>
            </a:r>
          </a:p>
          <a:p>
            <a:pPr marL="685800" marR="0" lvl="1"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5 questions</a:t>
            </a:r>
          </a:p>
          <a:p>
            <a:pPr marL="685800" marR="0" lvl="1"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80% to pass</a:t>
            </a:r>
          </a:p>
          <a:p>
            <a:pPr marL="685800" marR="0" lvl="1"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Open book</a:t>
            </a:r>
          </a:p>
          <a:p>
            <a:pPr marL="685800" marR="0" lvl="1"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Unlimited times</a:t>
            </a:r>
          </a:p>
          <a:p>
            <a:pPr marL="228600" marR="0" lvl="0"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Please complete before the end of the day</a:t>
            </a:r>
          </a:p>
          <a:p>
            <a:pPr marL="228600" marR="0" lvl="0"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Source Sans Pro" panose="020B0503030403020204" pitchFamily="34" charset="0"/>
                <a:ea typeface="Source Sans Pro" panose="020B0503030403020204" pitchFamily="34" charset="0"/>
                <a:cs typeface="Arial" panose="020B0604020202020204" pitchFamily="34" charset="0"/>
              </a:rPr>
              <a:t>Training TMS Number: 4661916</a:t>
            </a:r>
          </a:p>
          <a:p>
            <a:pPr marL="457200" lvl="1" indent="0">
              <a:buNone/>
            </a:pPr>
            <a:endParaRPr lang="en-US" dirty="0"/>
          </a:p>
        </p:txBody>
      </p:sp>
      <p:sp>
        <p:nvSpPr>
          <p:cNvPr id="4" name="Slide Number Placeholder 3">
            <a:extLst>
              <a:ext uri="{FF2B5EF4-FFF2-40B4-BE49-F238E27FC236}">
                <a16:creationId xmlns:a16="http://schemas.microsoft.com/office/drawing/2014/main" id="{D8A41599-E3A8-4245-A388-B72248BFD3C5}"/>
              </a:ext>
            </a:extLst>
          </p:cNvPr>
          <p:cNvSpPr>
            <a:spLocks noGrp="1"/>
          </p:cNvSpPr>
          <p:nvPr>
            <p:ph type="sldNum" sz="quarter" idx="4"/>
          </p:nvPr>
        </p:nvSpPr>
        <p:spPr/>
        <p:txBody>
          <a:bodyPr/>
          <a:lstStyle/>
          <a:p>
            <a:fld id="{9B4F16D5-5844-413A-8969-1D1C4BE71824}" type="slidenum">
              <a:rPr lang="en-US" smtClean="0"/>
              <a:pPr/>
              <a:t>44</a:t>
            </a:fld>
            <a:endParaRPr lang="en-US"/>
          </a:p>
        </p:txBody>
      </p:sp>
      <p:pic>
        <p:nvPicPr>
          <p:cNvPr id="5" name="Picture 4">
            <a:extLst>
              <a:ext uri="{FF2B5EF4-FFF2-40B4-BE49-F238E27FC236}">
                <a16:creationId xmlns:a16="http://schemas.microsoft.com/office/drawing/2014/main" id="{77A2AED5-6628-A0EE-D23C-12991DCB04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19944" y="2490986"/>
            <a:ext cx="4272056" cy="2402403"/>
          </a:xfrm>
          <a:prstGeom prst="rect">
            <a:avLst/>
          </a:prstGeom>
        </p:spPr>
      </p:pic>
      <p:pic>
        <p:nvPicPr>
          <p:cNvPr id="6" name="Picture 5">
            <a:extLst>
              <a:ext uri="{FF2B5EF4-FFF2-40B4-BE49-F238E27FC236}">
                <a16:creationId xmlns:a16="http://schemas.microsoft.com/office/drawing/2014/main" id="{5A91BEBA-0B69-ECB0-E1ED-FE7420AF32C6}"/>
              </a:ext>
            </a:extLst>
          </p:cNvPr>
          <p:cNvPicPr>
            <a:picLocks noChangeAspect="1"/>
          </p:cNvPicPr>
          <p:nvPr/>
        </p:nvPicPr>
        <p:blipFill>
          <a:blip r:embed="rId5"/>
          <a:stretch>
            <a:fillRect/>
          </a:stretch>
        </p:blipFill>
        <p:spPr>
          <a:xfrm>
            <a:off x="10388554" y="1391245"/>
            <a:ext cx="1217290" cy="1041824"/>
          </a:xfrm>
          <a:prstGeom prst="rect">
            <a:avLst/>
          </a:prstGeom>
        </p:spPr>
      </p:pic>
    </p:spTree>
    <p:extLst>
      <p:ext uri="{BB962C8B-B14F-4D97-AF65-F5344CB8AC3E}">
        <p14:creationId xmlns:p14="http://schemas.microsoft.com/office/powerpoint/2010/main" val="418953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13E0AFC1286842879324C37D484CA1" ma:contentTypeVersion="18" ma:contentTypeDescription="Create a new document." ma:contentTypeScope="" ma:versionID="e3b4b1b62cc3d6452c07c3f5e9d6401b">
  <xsd:schema xmlns:xsd="http://www.w3.org/2001/XMLSchema" xmlns:xs="http://www.w3.org/2001/XMLSchema" xmlns:p="http://schemas.microsoft.com/office/2006/metadata/properties" xmlns:ns1="http://schemas.microsoft.com/sharepoint/v3" xmlns:ns2="9fcc1066-7617-430f-87da-36ec5277ba9a" xmlns:ns3="7a5d2e61-0f4a-4a33-a7a3-f4380a5143b1" targetNamespace="http://schemas.microsoft.com/office/2006/metadata/properties" ma:root="true" ma:fieldsID="2328c53e437aa08aa8273148ae0b07ac" ns1:_="" ns2:_="" ns3:_="">
    <xsd:import namespace="http://schemas.microsoft.com/sharepoint/v3"/>
    <xsd:import namespace="9fcc1066-7617-430f-87da-36ec5277ba9a"/>
    <xsd:import namespace="7a5d2e61-0f4a-4a33-a7a3-f4380a5143b1"/>
    <xsd:element name="properties">
      <xsd:complexType>
        <xsd:sequence>
          <xsd:element name="documentManagement">
            <xsd:complexType>
              <xsd:all>
                <xsd:element ref="ns2:MediaServiceMetadata" minOccurs="0"/>
                <xsd:element ref="ns2:MediaServiceFastMetadata"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cc1066-7617-430f-87da-36ec5277ba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ac6538-d41a-4f9a-bd67-5f7ae81a6d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5d2e61-0f4a-4a33-a7a3-f4380a5143b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42fedcc-037b-4e57-b853-c849bb88c302}" ma:internalName="TaxCatchAll" ma:showField="CatchAllData" ma:web="7a5d2e61-0f4a-4a33-a7a3-f4380a5143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fcc1066-7617-430f-87da-36ec5277ba9a">
      <Terms xmlns="http://schemas.microsoft.com/office/infopath/2007/PartnerControls"/>
    </lcf76f155ced4ddcb4097134ff3c332f>
    <TaxCatchAll xmlns="7a5d2e61-0f4a-4a33-a7a3-f4380a5143b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F7BBC7-1123-4E5E-8F60-D3ED705D41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fcc1066-7617-430f-87da-36ec5277ba9a"/>
    <ds:schemaRef ds:uri="7a5d2e61-0f4a-4a33-a7a3-f4380a5143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8696A0-9351-46AB-AFBF-2E84A0D5A426}">
  <ds:schemaRefs>
    <ds:schemaRef ds:uri="http://schemas.microsoft.com/office/2006/documentManagement/types"/>
    <ds:schemaRef ds:uri="http://purl.org/dc/elements/1.1/"/>
    <ds:schemaRef ds:uri="http://purl.org/dc/terms/"/>
    <ds:schemaRef ds:uri="http://schemas.microsoft.com/sharepoint/v3"/>
    <ds:schemaRef ds:uri="http://www.w3.org/XML/1998/namespace"/>
    <ds:schemaRef ds:uri="http://schemas.openxmlformats.org/package/2006/metadata/core-properties"/>
    <ds:schemaRef ds:uri="http://schemas.microsoft.com/office/2006/metadata/properties"/>
    <ds:schemaRef ds:uri="http://purl.org/dc/dcmitype/"/>
    <ds:schemaRef ds:uri="http://schemas.microsoft.com/office/infopath/2007/PartnerControls"/>
    <ds:schemaRef ds:uri="7a5d2e61-0f4a-4a33-a7a3-f4380a5143b1"/>
    <ds:schemaRef ds:uri="9fcc1066-7617-430f-87da-36ec5277ba9a"/>
  </ds:schemaRefs>
</ds:datastoreItem>
</file>

<file path=customXml/itemProps3.xml><?xml version="1.0" encoding="utf-8"?>
<ds:datastoreItem xmlns:ds="http://schemas.openxmlformats.org/officeDocument/2006/customXml" ds:itemID="{AC4F007A-9CC9-4321-9E6F-65744ADAD3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Integral</Template>
  <TotalTime>1499</TotalTime>
  <Words>2790</Words>
  <Application>Microsoft Office PowerPoint</Application>
  <PresentationFormat>Widescreen</PresentationFormat>
  <Paragraphs>378</Paragraphs>
  <Slides>44</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Georgia</vt:lpstr>
      <vt:lpstr>Montserrat SemiBold</vt:lpstr>
      <vt:lpstr>Myriad Pro</vt:lpstr>
      <vt:lpstr>Source Sans Pro</vt:lpstr>
      <vt:lpstr>Verdana</vt:lpstr>
      <vt:lpstr>Wingdings</vt:lpstr>
      <vt:lpstr>Office Theme</vt:lpstr>
      <vt:lpstr>Title is name of content</vt:lpstr>
      <vt:lpstr>Learning Objectives</vt:lpstr>
      <vt:lpstr>Accounts Receivable</vt:lpstr>
      <vt:lpstr>Overview of Bill To Collect</vt:lpstr>
      <vt:lpstr>iFAMS Roles and Responsibilities</vt:lpstr>
      <vt:lpstr>iFAMS Roles and Responsibilities</vt:lpstr>
      <vt:lpstr>What is a Billing Document?</vt:lpstr>
      <vt:lpstr>iFAMS BD Types</vt:lpstr>
      <vt:lpstr>iFAMS BD Types</vt:lpstr>
      <vt:lpstr>Knowledge Check #1</vt:lpstr>
      <vt:lpstr>Knowledge Check #1 Answer</vt:lpstr>
      <vt:lpstr>iFAMS Document Types</vt:lpstr>
      <vt:lpstr>iFAMS Document Types</vt:lpstr>
      <vt:lpstr>iFAMS Document Types</vt:lpstr>
      <vt:lpstr>Knowledge Check #2</vt:lpstr>
      <vt:lpstr>Knowledge Check #2 Answer</vt:lpstr>
      <vt:lpstr>Knowledge Check #3</vt:lpstr>
      <vt:lpstr>Knowledge Check #3 Answer</vt:lpstr>
      <vt:lpstr>Debt Management</vt:lpstr>
      <vt:lpstr>Receivable Collection and Application</vt:lpstr>
      <vt:lpstr>Delinquent Debt Collection</vt:lpstr>
      <vt:lpstr>Delinquent Debt Collection</vt:lpstr>
      <vt:lpstr>Delinquent Debt Collection Process</vt:lpstr>
      <vt:lpstr>Delinquent Debt Collection Process Steps</vt:lpstr>
      <vt:lpstr>Delinquent Debt Collection Process Steps</vt:lpstr>
      <vt:lpstr>Knowledge Check #4</vt:lpstr>
      <vt:lpstr>Knowledge Check #4 Answer</vt:lpstr>
      <vt:lpstr> Debt Waiver Process</vt:lpstr>
      <vt:lpstr>Debt Write-Off</vt:lpstr>
      <vt:lpstr>Debt Write-Off Process</vt:lpstr>
      <vt:lpstr>iFAMS Receivables BI Report</vt:lpstr>
      <vt:lpstr>iFAMS Receivables BI Report</vt:lpstr>
      <vt:lpstr>E-AR01 Receivables Report Example</vt:lpstr>
      <vt:lpstr>Knowledge Check #5</vt:lpstr>
      <vt:lpstr>Knowledge Check #5 Answer</vt:lpstr>
      <vt:lpstr>Summary</vt:lpstr>
      <vt:lpstr>Resources</vt:lpstr>
      <vt:lpstr>Resources</vt:lpstr>
      <vt:lpstr>Resources cont’d</vt:lpstr>
      <vt:lpstr>Resources cont’d</vt:lpstr>
      <vt:lpstr>Resources cont’d</vt:lpstr>
      <vt:lpstr>Points of Contact</vt:lpstr>
      <vt:lpstr>Questions</vt:lpstr>
      <vt:lpstr>TMS Number</vt:lpstr>
    </vt:vector>
  </TitlesOfParts>
  <Company>Veterans Benefits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Accounts Receivable PowerPoint Presentation</dc:title>
  <dc:creator>Department of Veterans Affairs, Veterans Benefits Administration, STAFF</dc:creator>
  <cp:lastModifiedBy>Kathy Poole</cp:lastModifiedBy>
  <cp:revision>32</cp:revision>
  <dcterms:created xsi:type="dcterms:W3CDTF">2021-12-30T18:58:55Z</dcterms:created>
  <dcterms:modified xsi:type="dcterms:W3CDTF">2024-07-09T13:11:41Z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0x0101001B13E0AFC1286842879324C37D484CA1</vt:lpwstr>
  </property>
  <property fmtid="{D5CDD505-2E9C-101B-9397-08002B2CF9AE}" pid="3" name="MediaServiceImageTags">
    <vt:lpwstr/>
  </property>
  <property fmtid="{D5CDD505-2E9C-101B-9397-08002B2CF9AE}" pid="4" name="Language">
    <vt:lpwstr>en</vt:lpwstr>
  </property>
  <property fmtid="{D5CDD505-2E9C-101B-9397-08002B2CF9AE}" pid="5" name="Type">
    <vt:lpwstr>Presentation</vt:lpwstr>
  </property>
</Properties>
</file>